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6" r:id="rId5"/>
    <p:sldId id="257" r:id="rId6"/>
    <p:sldId id="258" r:id="rId7"/>
    <p:sldId id="260" r:id="rId8"/>
    <p:sldId id="259" r:id="rId9"/>
    <p:sldId id="264" r:id="rId10"/>
    <p:sldId id="265" r:id="rId11"/>
    <p:sldId id="263" r:id="rId12"/>
    <p:sldId id="262" r:id="rId1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9C0B6-4180-4089-A59D-9ACBD1815961}" v="94" dt="2019-10-03T11:58:2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459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0B30-56E9-4801-B311-657EDA8B7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250" y="928150"/>
            <a:ext cx="5143500" cy="1704322"/>
          </a:xfrm>
        </p:spPr>
        <p:txBody>
          <a:bodyPr anchor="b">
            <a:normAutofit/>
          </a:bodyPr>
          <a:lstStyle>
            <a:lvl1pPr algn="ctr" fontAlgn="auto">
              <a:spcAft>
                <a:spcPts val="0"/>
              </a:spcAft>
              <a:defRPr sz="2400" baseline="0"/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This is your first slide. Put your title copy here.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</a:b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D0C49-AC0A-4C07-89DF-F153AECC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8E88180-061F-47CE-86E7-524E4C453E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44" y="2905414"/>
            <a:ext cx="2095909" cy="59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E409-7152-44A0-BC7E-1FE7D81AF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CE0E3-2F4C-4170-A132-9C6694606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98FA-3CFD-4B00-9294-33BB21C8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9398-9D1F-4ACF-91C8-363D18EB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3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DAB31-1AF1-40CB-AAE2-55B57F3C0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900651"/>
            <a:ext cx="1478756" cy="3533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E74A7-B42C-4F38-845D-73A5E3C17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900651"/>
            <a:ext cx="4350544" cy="3533846"/>
          </a:xfrm>
        </p:spPr>
        <p:txBody>
          <a:bodyPr vert="eaVert"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9F847-B2ED-4FF4-B9B9-74658DE8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9C957-610A-4899-95CA-D8B82BE8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9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9CDB-DF49-4467-81C8-0D6E8AAF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9" y="933347"/>
            <a:ext cx="5493275" cy="8679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F00EE-10C6-474E-AAD8-80D59C68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19" y="1890677"/>
            <a:ext cx="5493275" cy="2319476"/>
          </a:xfrm>
        </p:spPr>
        <p:txBody>
          <a:bodyPr/>
          <a:lstStyle>
            <a:lvl1pPr>
              <a:buClr>
                <a:srgbClr val="387C2B"/>
              </a:buClr>
              <a:defRPr/>
            </a:lvl1pPr>
            <a:lvl2pPr>
              <a:buClr>
                <a:srgbClr val="387C2B"/>
              </a:buClr>
              <a:defRPr/>
            </a:lvl2pPr>
            <a:lvl3pPr>
              <a:buClr>
                <a:srgbClr val="387C2B"/>
              </a:buClr>
              <a:defRPr/>
            </a:lvl3pPr>
            <a:lvl4pPr>
              <a:buClr>
                <a:srgbClr val="387C2B"/>
              </a:buClr>
              <a:defRPr/>
            </a:lvl4pPr>
            <a:lvl5pPr>
              <a:buClr>
                <a:srgbClr val="387C2B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31ED-CC43-4A23-8854-DFB8591E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8FDB-C3B3-49F9-BC3E-035DB59E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9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2E2A-C402-4037-A138-D1339C88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1454021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5B1CD-3C94-4BD2-9FB4-BE80A746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2963206"/>
            <a:ext cx="5915025" cy="72877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8BB-4DF1-4838-9750-67070C8E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7288-B818-4214-A865-8B87F1D7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07CC-6E08-42C6-AAB8-887C9FDA9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518" y="1973179"/>
            <a:ext cx="2698619" cy="2543819"/>
          </a:xfrm>
        </p:spPr>
        <p:txBody>
          <a:bodyPr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F655-7CF8-4B53-8422-496DB8DB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973179"/>
            <a:ext cx="2708931" cy="2543819"/>
          </a:xfrm>
        </p:spPr>
        <p:txBody>
          <a:bodyPr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2271F-56A0-437E-87FB-5452882F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7D38F-1FDB-48B8-96BD-ECCFE7A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E547-CD10-493D-88E0-91033407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921275"/>
            <a:ext cx="5915025" cy="9075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5F848-DA0F-43AA-9181-FDC0C4D5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828799"/>
            <a:ext cx="2901255" cy="51563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CFDA9-6DDF-477B-B029-C4746F431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2344439"/>
            <a:ext cx="2901255" cy="2297808"/>
          </a:xfrm>
        </p:spPr>
        <p:txBody>
          <a:bodyPr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A220F-8222-4260-A0A6-088BB69AB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828799"/>
            <a:ext cx="2915543" cy="51563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D1C92-EEC1-43BB-8147-E388B57B8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2344439"/>
            <a:ext cx="2915543" cy="2297808"/>
          </a:xfrm>
        </p:spPr>
        <p:txBody>
          <a:bodyPr/>
          <a:lstStyle>
            <a:lvl1pPr>
              <a:buClr>
                <a:srgbClr val="387C2B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755D9-98ED-4DDF-BB4E-A38F7692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FF4A4-ADAB-40D4-8172-9D68B7C7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5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1F8D-4B05-4F1E-B269-82524B32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188CF-3D71-4B20-AB6F-55B616C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6EDE-1F08-451B-BB75-7DF850E4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1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14DBC-525D-4B5B-813A-3C097047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3638D-505B-4A5A-A2FF-873D15E6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9AD4-4204-43E3-98DD-4086E92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9" y="907524"/>
            <a:ext cx="2261937" cy="92127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1023-851E-495E-9AB4-E4F046F9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959" y="907524"/>
            <a:ext cx="3300447" cy="3488264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F3107-62DE-45FD-BE43-EF82CE2B8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519" y="1938804"/>
            <a:ext cx="2261937" cy="246293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85EF5-8EAF-4456-A632-ABAF9825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6041D-287B-4007-A977-74CD8696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1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71F5-CB30-48ED-9718-35CAC678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9" y="893774"/>
            <a:ext cx="2228024" cy="921276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F6D50-252C-4B64-B806-06D95834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86958" y="893774"/>
            <a:ext cx="3300447" cy="3502014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34712-8004-4A71-B102-7C51FF330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519" y="1938803"/>
            <a:ext cx="2228024" cy="246293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10313-BEC5-42AC-8151-79F1C0E1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19C19-8F45-4297-BB62-CB82BF2E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6819-9C82-44C2-B7CB-66F8577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B2BB4-C642-4ED8-A0BD-E9F0435C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9" y="933348"/>
            <a:ext cx="5493275" cy="792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6762C-ECF6-41E1-8C04-400519FF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519" y="1956295"/>
            <a:ext cx="5493275" cy="24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0BB4-21A9-4DA8-BD00-0F6180D56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7519" y="4803833"/>
            <a:ext cx="20985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87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77D7-E823-44D5-810B-F8C5A27FC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337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87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59333-2921-4BA5-9C42-46C3A2026A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4589D95F-2E41-4DAC-A0BF-6767C7CB2B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1"/>
          <a:stretch/>
        </p:blipFill>
        <p:spPr bwMode="auto">
          <a:xfrm>
            <a:off x="0" y="185738"/>
            <a:ext cx="6858000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8FAB5E-6849-4EF7-8D6C-A311286B6D7C}"/>
              </a:ext>
            </a:extLst>
          </p:cNvPr>
          <p:cNvSpPr/>
          <p:nvPr userDrawn="1"/>
        </p:nvSpPr>
        <p:spPr>
          <a:xfrm>
            <a:off x="0" y="-52880"/>
            <a:ext cx="6858000" cy="577850"/>
          </a:xfrm>
          <a:prstGeom prst="rect">
            <a:avLst/>
          </a:prstGeom>
          <a:solidFill>
            <a:srgbClr val="3F7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22FF3D4-90B1-4D22-A293-8AD9F2358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2" b="33949"/>
          <a:stretch>
            <a:fillRect/>
          </a:stretch>
        </p:blipFill>
        <p:spPr bwMode="auto">
          <a:xfrm>
            <a:off x="92075" y="9758"/>
            <a:ext cx="18637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B0A0928D-E701-4B9E-BFF2-315D0D2349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9000" y="13225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Sensory Analytics</a:t>
            </a:r>
          </a:p>
          <a:p>
            <a:pPr algn="r">
              <a:defRPr/>
            </a:pP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riangle 12">
            <a:extLst>
              <a:ext uri="{FF2B5EF4-FFF2-40B4-BE49-F238E27FC236}">
                <a16:creationId xmlns:a16="http://schemas.microsoft.com/office/drawing/2014/main" id="{6DDA9A9E-C13B-4612-B1E2-5017A0CE3B3F}"/>
              </a:ext>
            </a:extLst>
          </p:cNvPr>
          <p:cNvSpPr/>
          <p:nvPr userDrawn="1"/>
        </p:nvSpPr>
        <p:spPr>
          <a:xfrm flipV="1">
            <a:off x="0" y="4395352"/>
            <a:ext cx="6047542" cy="727075"/>
          </a:xfrm>
          <a:custGeom>
            <a:avLst/>
            <a:gdLst>
              <a:gd name="connsiteX0" fmla="*/ 0 w 6324600"/>
              <a:gd name="connsiteY0" fmla="*/ 3276600 h 3276600"/>
              <a:gd name="connsiteX1" fmla="*/ 3162300 w 6324600"/>
              <a:gd name="connsiteY1" fmla="*/ 0 h 3276600"/>
              <a:gd name="connsiteX2" fmla="*/ 6324600 w 6324600"/>
              <a:gd name="connsiteY2" fmla="*/ 3276600 h 3276600"/>
              <a:gd name="connsiteX3" fmla="*/ 0 w 6324600"/>
              <a:gd name="connsiteY3" fmla="*/ 3276600 h 3276600"/>
              <a:gd name="connsiteX0" fmla="*/ 152400 w 6477000"/>
              <a:gd name="connsiteY0" fmla="*/ 3479800 h 3479800"/>
              <a:gd name="connsiteX1" fmla="*/ 0 w 6477000"/>
              <a:gd name="connsiteY1" fmla="*/ 0 h 3479800"/>
              <a:gd name="connsiteX2" fmla="*/ 6477000 w 6477000"/>
              <a:gd name="connsiteY2" fmla="*/ 3479800 h 3479800"/>
              <a:gd name="connsiteX3" fmla="*/ 152400 w 6477000"/>
              <a:gd name="connsiteY3" fmla="*/ 3479800 h 3479800"/>
              <a:gd name="connsiteX0" fmla="*/ 0 w 6489700"/>
              <a:gd name="connsiteY0" fmla="*/ 2463800 h 3479800"/>
              <a:gd name="connsiteX1" fmla="*/ 12700 w 6489700"/>
              <a:gd name="connsiteY1" fmla="*/ 0 h 3479800"/>
              <a:gd name="connsiteX2" fmla="*/ 6489700 w 6489700"/>
              <a:gd name="connsiteY2" fmla="*/ 3479800 h 3479800"/>
              <a:gd name="connsiteX3" fmla="*/ 0 w 6489700"/>
              <a:gd name="connsiteY3" fmla="*/ 2463800 h 3479800"/>
              <a:gd name="connsiteX0" fmla="*/ 0 w 9194800"/>
              <a:gd name="connsiteY0" fmla="*/ 2463800 h 2463800"/>
              <a:gd name="connsiteX1" fmla="*/ 12700 w 9194800"/>
              <a:gd name="connsiteY1" fmla="*/ 0 h 2463800"/>
              <a:gd name="connsiteX2" fmla="*/ 9194800 w 9194800"/>
              <a:gd name="connsiteY2" fmla="*/ 12700 h 2463800"/>
              <a:gd name="connsiteX3" fmla="*/ 0 w 9194800"/>
              <a:gd name="connsiteY3" fmla="*/ 2463800 h 2463800"/>
              <a:gd name="connsiteX0" fmla="*/ 1222 w 9183322"/>
              <a:gd name="connsiteY0" fmla="*/ 1625600 h 1625600"/>
              <a:gd name="connsiteX1" fmla="*/ 1222 w 9183322"/>
              <a:gd name="connsiteY1" fmla="*/ 0 h 1625600"/>
              <a:gd name="connsiteX2" fmla="*/ 9183322 w 9183322"/>
              <a:gd name="connsiteY2" fmla="*/ 12700 h 1625600"/>
              <a:gd name="connsiteX3" fmla="*/ 1222 w 9183322"/>
              <a:gd name="connsiteY3" fmla="*/ 1625600 h 1625600"/>
              <a:gd name="connsiteX0" fmla="*/ 0 w 9207500"/>
              <a:gd name="connsiteY0" fmla="*/ 1663700 h 1663700"/>
              <a:gd name="connsiteX1" fmla="*/ 25400 w 9207500"/>
              <a:gd name="connsiteY1" fmla="*/ 0 h 1663700"/>
              <a:gd name="connsiteX2" fmla="*/ 9207500 w 9207500"/>
              <a:gd name="connsiteY2" fmla="*/ 12700 h 1663700"/>
              <a:gd name="connsiteX3" fmla="*/ 0 w 9207500"/>
              <a:gd name="connsiteY3" fmla="*/ 1663700 h 1663700"/>
              <a:gd name="connsiteX0" fmla="*/ 0 w 9334500"/>
              <a:gd name="connsiteY0" fmla="*/ 1663700 h 1663700"/>
              <a:gd name="connsiteX1" fmla="*/ 25400 w 9334500"/>
              <a:gd name="connsiteY1" fmla="*/ 0 h 1663700"/>
              <a:gd name="connsiteX2" fmla="*/ 9334500 w 9334500"/>
              <a:gd name="connsiteY2" fmla="*/ 12700 h 1663700"/>
              <a:gd name="connsiteX3" fmla="*/ 0 w 9334500"/>
              <a:gd name="connsiteY3" fmla="*/ 1663700 h 1663700"/>
              <a:gd name="connsiteX0" fmla="*/ 63679 w 9398179"/>
              <a:gd name="connsiteY0" fmla="*/ 1651000 h 1651000"/>
              <a:gd name="connsiteX1" fmla="*/ 179 w 9398179"/>
              <a:gd name="connsiteY1" fmla="*/ 139700 h 1651000"/>
              <a:gd name="connsiteX2" fmla="*/ 9398179 w 9398179"/>
              <a:gd name="connsiteY2" fmla="*/ 0 h 1651000"/>
              <a:gd name="connsiteX3" fmla="*/ 63679 w 9398179"/>
              <a:gd name="connsiteY3" fmla="*/ 1651000 h 1651000"/>
              <a:gd name="connsiteX0" fmla="*/ 1222 w 9335722"/>
              <a:gd name="connsiteY0" fmla="*/ 1651000 h 1651000"/>
              <a:gd name="connsiteX1" fmla="*/ 1222 w 9335722"/>
              <a:gd name="connsiteY1" fmla="*/ 12700 h 1651000"/>
              <a:gd name="connsiteX2" fmla="*/ 9335722 w 9335722"/>
              <a:gd name="connsiteY2" fmla="*/ 0 h 1651000"/>
              <a:gd name="connsiteX3" fmla="*/ 1222 w 9335722"/>
              <a:gd name="connsiteY3" fmla="*/ 1651000 h 1651000"/>
              <a:gd name="connsiteX0" fmla="*/ 13263 w 9335063"/>
              <a:gd name="connsiteY0" fmla="*/ 1371600 h 1371600"/>
              <a:gd name="connsiteX1" fmla="*/ 563 w 9335063"/>
              <a:gd name="connsiteY1" fmla="*/ 12700 h 1371600"/>
              <a:gd name="connsiteX2" fmla="*/ 9335063 w 9335063"/>
              <a:gd name="connsiteY2" fmla="*/ 0 h 1371600"/>
              <a:gd name="connsiteX3" fmla="*/ 13263 w 9335063"/>
              <a:gd name="connsiteY3" fmla="*/ 1371600 h 1371600"/>
              <a:gd name="connsiteX0" fmla="*/ 1221 w 9335721"/>
              <a:gd name="connsiteY0" fmla="*/ 1778000 h 1778000"/>
              <a:gd name="connsiteX1" fmla="*/ 1221 w 9335721"/>
              <a:gd name="connsiteY1" fmla="*/ 12700 h 1778000"/>
              <a:gd name="connsiteX2" fmla="*/ 9335721 w 9335721"/>
              <a:gd name="connsiteY2" fmla="*/ 0 h 1778000"/>
              <a:gd name="connsiteX3" fmla="*/ 1221 w 9335721"/>
              <a:gd name="connsiteY3" fmla="*/ 1778000 h 1778000"/>
              <a:gd name="connsiteX0" fmla="*/ 1221 w 9437321"/>
              <a:gd name="connsiteY0" fmla="*/ 1803400 h 1803400"/>
              <a:gd name="connsiteX1" fmla="*/ 1221 w 9437321"/>
              <a:gd name="connsiteY1" fmla="*/ 38100 h 1803400"/>
              <a:gd name="connsiteX2" fmla="*/ 9437321 w 9437321"/>
              <a:gd name="connsiteY2" fmla="*/ 0 h 1803400"/>
              <a:gd name="connsiteX3" fmla="*/ 1221 w 9437321"/>
              <a:gd name="connsiteY3" fmla="*/ 1803400 h 1803400"/>
              <a:gd name="connsiteX0" fmla="*/ 1221 w 9437321"/>
              <a:gd name="connsiteY0" fmla="*/ 1435100 h 1435100"/>
              <a:gd name="connsiteX1" fmla="*/ 1221 w 9437321"/>
              <a:gd name="connsiteY1" fmla="*/ 38100 h 1435100"/>
              <a:gd name="connsiteX2" fmla="*/ 9437321 w 9437321"/>
              <a:gd name="connsiteY2" fmla="*/ 0 h 1435100"/>
              <a:gd name="connsiteX3" fmla="*/ 1221 w 9437321"/>
              <a:gd name="connsiteY3" fmla="*/ 14351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7321" h="1435100">
                <a:moveTo>
                  <a:pt x="1221" y="1435100"/>
                </a:moveTo>
                <a:cubicBezTo>
                  <a:pt x="5454" y="613833"/>
                  <a:pt x="-3012" y="859367"/>
                  <a:pt x="1221" y="38100"/>
                </a:cubicBezTo>
                <a:lnTo>
                  <a:pt x="9437321" y="0"/>
                </a:lnTo>
                <a:lnTo>
                  <a:pt x="1221" y="1435100"/>
                </a:lnTo>
                <a:close/>
              </a:path>
            </a:pathLst>
          </a:custGeom>
          <a:solidFill>
            <a:srgbClr val="92D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riangle 12">
            <a:extLst>
              <a:ext uri="{FF2B5EF4-FFF2-40B4-BE49-F238E27FC236}">
                <a16:creationId xmlns:a16="http://schemas.microsoft.com/office/drawing/2014/main" id="{318484A2-3C58-447C-B4BB-323AD5D4FE38}"/>
              </a:ext>
            </a:extLst>
          </p:cNvPr>
          <p:cNvSpPr/>
          <p:nvPr userDrawn="1"/>
        </p:nvSpPr>
        <p:spPr>
          <a:xfrm flipH="1" flipV="1">
            <a:off x="3029865" y="4536640"/>
            <a:ext cx="3828135" cy="585787"/>
          </a:xfrm>
          <a:custGeom>
            <a:avLst/>
            <a:gdLst>
              <a:gd name="connsiteX0" fmla="*/ 0 w 6324600"/>
              <a:gd name="connsiteY0" fmla="*/ 3276600 h 3276600"/>
              <a:gd name="connsiteX1" fmla="*/ 3162300 w 6324600"/>
              <a:gd name="connsiteY1" fmla="*/ 0 h 3276600"/>
              <a:gd name="connsiteX2" fmla="*/ 6324600 w 6324600"/>
              <a:gd name="connsiteY2" fmla="*/ 3276600 h 3276600"/>
              <a:gd name="connsiteX3" fmla="*/ 0 w 6324600"/>
              <a:gd name="connsiteY3" fmla="*/ 3276600 h 3276600"/>
              <a:gd name="connsiteX0" fmla="*/ 152400 w 6477000"/>
              <a:gd name="connsiteY0" fmla="*/ 3479800 h 3479800"/>
              <a:gd name="connsiteX1" fmla="*/ 0 w 6477000"/>
              <a:gd name="connsiteY1" fmla="*/ 0 h 3479800"/>
              <a:gd name="connsiteX2" fmla="*/ 6477000 w 6477000"/>
              <a:gd name="connsiteY2" fmla="*/ 3479800 h 3479800"/>
              <a:gd name="connsiteX3" fmla="*/ 152400 w 6477000"/>
              <a:gd name="connsiteY3" fmla="*/ 3479800 h 3479800"/>
              <a:gd name="connsiteX0" fmla="*/ 0 w 6489700"/>
              <a:gd name="connsiteY0" fmla="*/ 2463800 h 3479800"/>
              <a:gd name="connsiteX1" fmla="*/ 12700 w 6489700"/>
              <a:gd name="connsiteY1" fmla="*/ 0 h 3479800"/>
              <a:gd name="connsiteX2" fmla="*/ 6489700 w 6489700"/>
              <a:gd name="connsiteY2" fmla="*/ 3479800 h 3479800"/>
              <a:gd name="connsiteX3" fmla="*/ 0 w 6489700"/>
              <a:gd name="connsiteY3" fmla="*/ 2463800 h 3479800"/>
              <a:gd name="connsiteX0" fmla="*/ 0 w 9194800"/>
              <a:gd name="connsiteY0" fmla="*/ 2463800 h 2463800"/>
              <a:gd name="connsiteX1" fmla="*/ 12700 w 9194800"/>
              <a:gd name="connsiteY1" fmla="*/ 0 h 2463800"/>
              <a:gd name="connsiteX2" fmla="*/ 9194800 w 9194800"/>
              <a:gd name="connsiteY2" fmla="*/ 12700 h 2463800"/>
              <a:gd name="connsiteX3" fmla="*/ 0 w 9194800"/>
              <a:gd name="connsiteY3" fmla="*/ 2463800 h 2463800"/>
              <a:gd name="connsiteX0" fmla="*/ 1222 w 9183322"/>
              <a:gd name="connsiteY0" fmla="*/ 1625600 h 1625600"/>
              <a:gd name="connsiteX1" fmla="*/ 1222 w 9183322"/>
              <a:gd name="connsiteY1" fmla="*/ 0 h 1625600"/>
              <a:gd name="connsiteX2" fmla="*/ 9183322 w 9183322"/>
              <a:gd name="connsiteY2" fmla="*/ 12700 h 1625600"/>
              <a:gd name="connsiteX3" fmla="*/ 1222 w 9183322"/>
              <a:gd name="connsiteY3" fmla="*/ 1625600 h 1625600"/>
              <a:gd name="connsiteX0" fmla="*/ 0 w 9207500"/>
              <a:gd name="connsiteY0" fmla="*/ 1663700 h 1663700"/>
              <a:gd name="connsiteX1" fmla="*/ 25400 w 9207500"/>
              <a:gd name="connsiteY1" fmla="*/ 0 h 1663700"/>
              <a:gd name="connsiteX2" fmla="*/ 9207500 w 9207500"/>
              <a:gd name="connsiteY2" fmla="*/ 12700 h 1663700"/>
              <a:gd name="connsiteX3" fmla="*/ 0 w 9207500"/>
              <a:gd name="connsiteY3" fmla="*/ 1663700 h 1663700"/>
              <a:gd name="connsiteX0" fmla="*/ 0 w 9334500"/>
              <a:gd name="connsiteY0" fmla="*/ 1663700 h 1663700"/>
              <a:gd name="connsiteX1" fmla="*/ 25400 w 9334500"/>
              <a:gd name="connsiteY1" fmla="*/ 0 h 1663700"/>
              <a:gd name="connsiteX2" fmla="*/ 9334500 w 9334500"/>
              <a:gd name="connsiteY2" fmla="*/ 12700 h 1663700"/>
              <a:gd name="connsiteX3" fmla="*/ 0 w 9334500"/>
              <a:gd name="connsiteY3" fmla="*/ 1663700 h 1663700"/>
              <a:gd name="connsiteX0" fmla="*/ 63679 w 9398179"/>
              <a:gd name="connsiteY0" fmla="*/ 1651000 h 1651000"/>
              <a:gd name="connsiteX1" fmla="*/ 179 w 9398179"/>
              <a:gd name="connsiteY1" fmla="*/ 139700 h 1651000"/>
              <a:gd name="connsiteX2" fmla="*/ 9398179 w 9398179"/>
              <a:gd name="connsiteY2" fmla="*/ 0 h 1651000"/>
              <a:gd name="connsiteX3" fmla="*/ 63679 w 9398179"/>
              <a:gd name="connsiteY3" fmla="*/ 1651000 h 1651000"/>
              <a:gd name="connsiteX0" fmla="*/ 1222 w 9335722"/>
              <a:gd name="connsiteY0" fmla="*/ 1651000 h 1651000"/>
              <a:gd name="connsiteX1" fmla="*/ 1222 w 9335722"/>
              <a:gd name="connsiteY1" fmla="*/ 12700 h 1651000"/>
              <a:gd name="connsiteX2" fmla="*/ 9335722 w 9335722"/>
              <a:gd name="connsiteY2" fmla="*/ 0 h 1651000"/>
              <a:gd name="connsiteX3" fmla="*/ 1222 w 9335722"/>
              <a:gd name="connsiteY3" fmla="*/ 1651000 h 1651000"/>
              <a:gd name="connsiteX0" fmla="*/ 13263 w 9335063"/>
              <a:gd name="connsiteY0" fmla="*/ 1371600 h 1371600"/>
              <a:gd name="connsiteX1" fmla="*/ 563 w 9335063"/>
              <a:gd name="connsiteY1" fmla="*/ 12700 h 1371600"/>
              <a:gd name="connsiteX2" fmla="*/ 9335063 w 9335063"/>
              <a:gd name="connsiteY2" fmla="*/ 0 h 1371600"/>
              <a:gd name="connsiteX3" fmla="*/ 13263 w 9335063"/>
              <a:gd name="connsiteY3" fmla="*/ 1371600 h 1371600"/>
              <a:gd name="connsiteX0" fmla="*/ 1221 w 9335721"/>
              <a:gd name="connsiteY0" fmla="*/ 1778000 h 1778000"/>
              <a:gd name="connsiteX1" fmla="*/ 1221 w 9335721"/>
              <a:gd name="connsiteY1" fmla="*/ 12700 h 1778000"/>
              <a:gd name="connsiteX2" fmla="*/ 9335721 w 9335721"/>
              <a:gd name="connsiteY2" fmla="*/ 0 h 1778000"/>
              <a:gd name="connsiteX3" fmla="*/ 1221 w 9335721"/>
              <a:gd name="connsiteY3" fmla="*/ 1778000 h 1778000"/>
              <a:gd name="connsiteX0" fmla="*/ 1221 w 9437321"/>
              <a:gd name="connsiteY0" fmla="*/ 1803400 h 1803400"/>
              <a:gd name="connsiteX1" fmla="*/ 1221 w 9437321"/>
              <a:gd name="connsiteY1" fmla="*/ 38100 h 1803400"/>
              <a:gd name="connsiteX2" fmla="*/ 9437321 w 9437321"/>
              <a:gd name="connsiteY2" fmla="*/ 0 h 1803400"/>
              <a:gd name="connsiteX3" fmla="*/ 1221 w 9437321"/>
              <a:gd name="connsiteY3" fmla="*/ 1803400 h 1803400"/>
              <a:gd name="connsiteX0" fmla="*/ 1221 w 9437321"/>
              <a:gd name="connsiteY0" fmla="*/ 1435100 h 1435100"/>
              <a:gd name="connsiteX1" fmla="*/ 1221 w 9437321"/>
              <a:gd name="connsiteY1" fmla="*/ 38100 h 1435100"/>
              <a:gd name="connsiteX2" fmla="*/ 9437321 w 9437321"/>
              <a:gd name="connsiteY2" fmla="*/ 0 h 1435100"/>
              <a:gd name="connsiteX3" fmla="*/ 1221 w 9437321"/>
              <a:gd name="connsiteY3" fmla="*/ 1435100 h 1435100"/>
              <a:gd name="connsiteX0" fmla="*/ 0 w 9454389"/>
              <a:gd name="connsiteY0" fmla="*/ 1143000 h 1143000"/>
              <a:gd name="connsiteX1" fmla="*/ 18289 w 9454389"/>
              <a:gd name="connsiteY1" fmla="*/ 38100 h 1143000"/>
              <a:gd name="connsiteX2" fmla="*/ 9454389 w 9454389"/>
              <a:gd name="connsiteY2" fmla="*/ 0 h 1143000"/>
              <a:gd name="connsiteX3" fmla="*/ 0 w 9454389"/>
              <a:gd name="connsiteY3" fmla="*/ 1143000 h 1143000"/>
              <a:gd name="connsiteX0" fmla="*/ 1222 w 9437322"/>
              <a:gd name="connsiteY0" fmla="*/ 1155700 h 1155700"/>
              <a:gd name="connsiteX1" fmla="*/ 1222 w 9437322"/>
              <a:gd name="connsiteY1" fmla="*/ 38100 h 1155700"/>
              <a:gd name="connsiteX2" fmla="*/ 9437322 w 9437322"/>
              <a:gd name="connsiteY2" fmla="*/ 0 h 1155700"/>
              <a:gd name="connsiteX3" fmla="*/ 1222 w 9437322"/>
              <a:gd name="connsiteY3" fmla="*/ 1155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7322" h="1155700">
                <a:moveTo>
                  <a:pt x="1222" y="1155700"/>
                </a:moveTo>
                <a:cubicBezTo>
                  <a:pt x="5455" y="334433"/>
                  <a:pt x="-3011" y="859367"/>
                  <a:pt x="1222" y="38100"/>
                </a:cubicBezTo>
                <a:lnTo>
                  <a:pt x="9437322" y="0"/>
                </a:lnTo>
                <a:lnTo>
                  <a:pt x="1222" y="1155700"/>
                </a:lnTo>
                <a:close/>
              </a:path>
            </a:pathLst>
          </a:custGeom>
          <a:solidFill>
            <a:srgbClr val="92D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7F95E-F38F-4D51-8037-DA6BB56E1DB0}"/>
              </a:ext>
            </a:extLst>
          </p:cNvPr>
          <p:cNvSpPr/>
          <p:nvPr userDrawn="1"/>
        </p:nvSpPr>
        <p:spPr>
          <a:xfrm>
            <a:off x="8755" y="5081154"/>
            <a:ext cx="6858000" cy="76200"/>
          </a:xfrm>
          <a:prstGeom prst="rect">
            <a:avLst/>
          </a:prstGeom>
          <a:solidFill>
            <a:srgbClr val="38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0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514350" rtl="0" eaLnBrk="1" latinLnBrk="0" hangingPunct="1">
        <a:lnSpc>
          <a:spcPct val="90000"/>
        </a:lnSpc>
        <a:spcBef>
          <a:spcPts val="563"/>
        </a:spcBef>
        <a:buClr>
          <a:srgbClr val="387C2B"/>
        </a:buClr>
        <a:buFont typeface="Wingdings" panose="05000000000000000000" pitchFamily="2" charset="2"/>
        <a:buChar char="v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387C2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1450" algn="l" defTabSz="514350" rtl="0" eaLnBrk="1" latinLnBrk="0" hangingPunct="1">
        <a:lnSpc>
          <a:spcPct val="90000"/>
        </a:lnSpc>
        <a:spcBef>
          <a:spcPts val="281"/>
        </a:spcBef>
        <a:buClr>
          <a:srgbClr val="387C2B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387C2B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387C2B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specmetrix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ED0A-B7BF-4D7C-AE7E-4B0ED5095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181532-007F-487D-A1BA-76E191A39A2C}"/>
              </a:ext>
            </a:extLst>
          </p:cNvPr>
          <p:cNvGrpSpPr/>
          <p:nvPr/>
        </p:nvGrpSpPr>
        <p:grpSpPr>
          <a:xfrm>
            <a:off x="3220571" y="149436"/>
            <a:ext cx="2265828" cy="830997"/>
            <a:chOff x="3220571" y="149436"/>
            <a:chExt cx="2265828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6032FA-6F74-4B52-A63F-CA92B117B101}"/>
                </a:ext>
              </a:extLst>
            </p:cNvPr>
            <p:cNvSpPr txBox="1"/>
            <p:nvPr/>
          </p:nvSpPr>
          <p:spPr>
            <a:xfrm>
              <a:off x="3220571" y="149436"/>
              <a:ext cx="1943099" cy="83099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</a:rPr>
                <a:t>Add the title here by going to View &gt; Slide Master and typing the title in the first slide.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E0811F8-0419-4B3B-B29A-EB64B8DA7CF0}"/>
                </a:ext>
              </a:extLst>
            </p:cNvPr>
            <p:cNvCxnSpPr>
              <a:cxnSpLocks/>
            </p:cNvCxnSpPr>
            <p:nvPr/>
          </p:nvCxnSpPr>
          <p:spPr>
            <a:xfrm>
              <a:off x="4867835" y="322730"/>
              <a:ext cx="618564" cy="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5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F9D1-9866-4146-92DA-8348AABF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E104-BED9-46B5-8F2D-7BD00F1B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r>
              <a:rPr lang="en-US" dirty="0"/>
              <a:t>Bullet three</a:t>
            </a:r>
          </a:p>
        </p:txBody>
      </p:sp>
    </p:spTree>
    <p:extLst>
      <p:ext uri="{BB962C8B-B14F-4D97-AF65-F5344CB8AC3E}">
        <p14:creationId xmlns:p14="http://schemas.microsoft.com/office/powerpoint/2010/main" val="42063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9D8496-999F-478E-81B8-E8252F3B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section header.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EB53-2BAF-4E60-9A7E-A0AAB9DD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it to create transitions in your presentation as you segue from one topic to another.</a:t>
            </a:r>
          </a:p>
        </p:txBody>
      </p:sp>
    </p:spTree>
    <p:extLst>
      <p:ext uri="{BB962C8B-B14F-4D97-AF65-F5344CB8AC3E}">
        <p14:creationId xmlns:p14="http://schemas.microsoft.com/office/powerpoint/2010/main" val="183529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CB9BE-73AD-40FF-A0AC-BEB7526B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9EC27-F260-4FB1-ADFD-8B1EEADD00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387C2B"/>
              </a:buClr>
            </a:pPr>
            <a:r>
              <a:rPr lang="en-US" dirty="0"/>
              <a:t>Bullet one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two</a:t>
            </a:r>
          </a:p>
          <a:p>
            <a:pPr>
              <a:buClr>
                <a:srgbClr val="387C2B"/>
              </a:buClr>
            </a:pPr>
            <a:r>
              <a:rPr lang="en-US" dirty="0"/>
              <a:t>Etc.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F7B8D98-EF00-4BF4-AAB4-CCC6408D5E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009989"/>
            <a:ext cx="2914650" cy="246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601C9-271F-4F86-B429-7A8203A7DC01}"/>
              </a:ext>
            </a:extLst>
          </p:cNvPr>
          <p:cNvSpPr txBox="1"/>
          <p:nvPr/>
        </p:nvSpPr>
        <p:spPr>
          <a:xfrm>
            <a:off x="3876675" y="3172691"/>
            <a:ext cx="20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Image here</a:t>
            </a:r>
          </a:p>
        </p:txBody>
      </p:sp>
    </p:spTree>
    <p:extLst>
      <p:ext uri="{BB962C8B-B14F-4D97-AF65-F5344CB8AC3E}">
        <p14:creationId xmlns:p14="http://schemas.microsoft.com/office/powerpoint/2010/main" val="214334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92780C-0C8D-4109-AAD8-DCC73936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1281" y="907524"/>
            <a:ext cx="3286125" cy="3238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3FE51E-B063-4691-B0E2-384C8826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6234B-D19D-4741-8346-CD3FD228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Use this for a chart or other visual when you need a caption.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CA4CF5-164F-4BB4-A2E4-D21D0B9D1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328195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63CED-AAE2-450F-A716-38314EC6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slide when you want to make a comparison (animated)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305676-8D33-4095-B588-ABAAC0FE2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Item One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AEE2B5-356C-4E3B-BF73-B4AAFB8099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387C2B"/>
              </a:buClr>
            </a:pPr>
            <a:r>
              <a:rPr lang="en-US" dirty="0"/>
              <a:t>Bullet one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two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three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four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five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six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seven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A52F3-BFB0-4F76-A120-167637453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Comparison Item Two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6BE409-9C8C-4A9B-B74E-5EC6E7E438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387C2B"/>
              </a:buClr>
            </a:pPr>
            <a:r>
              <a:rPr lang="en-US" dirty="0"/>
              <a:t>Bullet one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two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three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four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five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six</a:t>
            </a:r>
          </a:p>
          <a:p>
            <a:pPr>
              <a:buClr>
                <a:srgbClr val="387C2B"/>
              </a:buClr>
            </a:pPr>
            <a:r>
              <a:rPr lang="en-US" dirty="0"/>
              <a:t>Bullet seven</a:t>
            </a:r>
          </a:p>
          <a:p>
            <a:pPr>
              <a:buClr>
                <a:srgbClr val="387C2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0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B87FF3-BC62-4163-BCFF-B9A62FD3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slide when you want to make a comparison (non-animated)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261AAE-9323-4582-97DE-8CF365242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009D6E-62B2-4404-9BC9-8B74A6E002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387C2B"/>
              </a:buClr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E3003F-1C72-4B3E-8A60-6E19C15B3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9F3666-E0B3-4A34-9097-D77161DF1D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387C2B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8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3590D7-F347-404D-A7FE-04051DBE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D28D6-39FE-4C6A-9431-DE6FA21E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564" y="2035057"/>
            <a:ext cx="5201949" cy="23238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Define coating measurement application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Submit sample to Sensory Analytics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Sample testing conducted in Sensory Analytics lag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Sample report well be sent for review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Present outline of steps to integration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Delivery of a comprehensive system proposal</a:t>
            </a:r>
          </a:p>
        </p:txBody>
      </p:sp>
    </p:spTree>
    <p:extLst>
      <p:ext uri="{BB962C8B-B14F-4D97-AF65-F5344CB8AC3E}">
        <p14:creationId xmlns:p14="http://schemas.microsoft.com/office/powerpoint/2010/main" val="223917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950488-9FF6-4C10-9B2A-FAF91005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604" y="1662545"/>
            <a:ext cx="448079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6600"/>
                </a:solidFill>
              </a:rPr>
              <a:t>Name Here</a:t>
            </a:r>
          </a:p>
          <a:p>
            <a:pPr algn="ctr" eaLnBrk="1" hangingPunct="1"/>
            <a:r>
              <a:rPr lang="en-US" altLang="en-US" sz="1600" dirty="0"/>
              <a:t>Title Here</a:t>
            </a:r>
          </a:p>
          <a:p>
            <a:pPr algn="ctr" eaLnBrk="1" hangingPunct="1"/>
            <a:r>
              <a:rPr lang="en-US" altLang="en-US" sz="1600" dirty="0"/>
              <a:t>Tel:  1-336-XXX-XXXX</a:t>
            </a:r>
          </a:p>
          <a:p>
            <a:pPr algn="ctr" eaLnBrk="1" hangingPunct="1"/>
            <a:r>
              <a:rPr lang="en-US" altLang="en-US" sz="1600" dirty="0"/>
              <a:t>Fax: 1-336-XXX-XXXX</a:t>
            </a:r>
          </a:p>
          <a:p>
            <a:pPr eaLnBrk="1" hangingPunct="1"/>
            <a:endParaRPr lang="en-US" altLang="en-US" sz="1600" b="1" dirty="0">
              <a:solidFill>
                <a:srgbClr val="006600"/>
              </a:solidFill>
            </a:endParaRPr>
          </a:p>
          <a:p>
            <a:pPr algn="ctr" eaLnBrk="1" hangingPunct="1"/>
            <a:endParaRPr lang="en-US" altLang="en-US" sz="16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en-US" altLang="en-US" sz="1400" b="1" dirty="0">
                <a:solidFill>
                  <a:srgbClr val="006600"/>
                </a:solidFill>
              </a:rPr>
              <a:t>SENSORY ANALYTICS</a:t>
            </a:r>
          </a:p>
          <a:p>
            <a:pPr algn="ctr" eaLnBrk="1" hangingPunct="1"/>
            <a:r>
              <a:rPr lang="en-US" altLang="en-US" sz="1400" dirty="0"/>
              <a:t>The Sensory Building</a:t>
            </a:r>
          </a:p>
          <a:p>
            <a:pPr algn="ctr" eaLnBrk="1" hangingPunct="1"/>
            <a:r>
              <a:rPr lang="en-US" altLang="en-US" sz="1400" dirty="0"/>
              <a:t>405 Pomona Drive</a:t>
            </a:r>
          </a:p>
          <a:p>
            <a:pPr algn="ctr" eaLnBrk="1" hangingPunct="1"/>
            <a:r>
              <a:rPr lang="en-US" altLang="en-US" sz="1400" dirty="0"/>
              <a:t>Greensboro, NC 27407 USA</a:t>
            </a:r>
          </a:p>
          <a:p>
            <a:pPr algn="ctr" eaLnBrk="1" hangingPunct="1"/>
            <a:endParaRPr lang="en-US" altLang="en-US" sz="1400" dirty="0"/>
          </a:p>
          <a:p>
            <a:pPr algn="ctr" eaLnBrk="1" hangingPunct="1"/>
            <a:r>
              <a:rPr lang="en-US" altLang="en-US" sz="1600" dirty="0">
                <a:solidFill>
                  <a:srgbClr val="006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1600" u="sng" dirty="0">
                <a:solidFill>
                  <a:srgbClr val="006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www.specmetrix.com</a:t>
            </a:r>
            <a:endParaRPr lang="en-US" altLang="en-US" sz="1600" dirty="0">
              <a:solidFill>
                <a:srgbClr val="006600"/>
              </a:solidFill>
            </a:endParaRPr>
          </a:p>
          <a:p>
            <a:pPr algn="ctr" eaLnBrk="1" hangingPunct="1"/>
            <a:endParaRPr lang="en-US" altLang="en-US" sz="8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D6F64F6-4E29-48E5-A50B-14814F1E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2" y="983673"/>
            <a:ext cx="1974273" cy="5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4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707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387C2B"/>
      </a:accent6>
      <a:hlink>
        <a:srgbClr val="595959"/>
      </a:hlink>
      <a:folHlink>
        <a:srgbClr val="323F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EC859A3B04348827913EE8D0BFF97" ma:contentTypeVersion="13" ma:contentTypeDescription="Create a new document." ma:contentTypeScope="" ma:versionID="18ea79fbca00ac5c753c143dea6b0fc0">
  <xsd:schema xmlns:xsd="http://www.w3.org/2001/XMLSchema" xmlns:xs="http://www.w3.org/2001/XMLSchema" xmlns:p="http://schemas.microsoft.com/office/2006/metadata/properties" xmlns:ns3="2db3abf5-4d1f-4ce7-a4b8-83ac1cb34f94" xmlns:ns4="fb314b76-1455-478b-aff4-46ee37226fb4" targetNamespace="http://schemas.microsoft.com/office/2006/metadata/properties" ma:root="true" ma:fieldsID="af5e60e388e0de514600a50e211aeb12" ns3:_="" ns4:_="">
    <xsd:import namespace="2db3abf5-4d1f-4ce7-a4b8-83ac1cb34f94"/>
    <xsd:import namespace="fb314b76-1455-478b-aff4-46ee37226fb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3abf5-4d1f-4ce7-a4b8-83ac1cb34f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14b76-1455-478b-aff4-46ee37226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764C01-426D-4076-9501-0D44384CD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3abf5-4d1f-4ce7-a4b8-83ac1cb34f94"/>
    <ds:schemaRef ds:uri="fb314b76-1455-478b-aff4-46ee37226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2B8D2D-BF70-42F3-B432-8CCC11BE5097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fb314b76-1455-478b-aff4-46ee37226fb4"/>
    <ds:schemaRef ds:uri="http://purl.org/dc/elements/1.1/"/>
    <ds:schemaRef ds:uri="2db3abf5-4d1f-4ce7-a4b8-83ac1cb34f9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AA841F-A165-4F47-81C2-89FA5DB6E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207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Hebrew Scholar</vt:lpstr>
      <vt:lpstr>Wingdings</vt:lpstr>
      <vt:lpstr>Office Theme</vt:lpstr>
      <vt:lpstr>PowerPoint Presentation</vt:lpstr>
      <vt:lpstr>Title Here</vt:lpstr>
      <vt:lpstr>This is a section header.</vt:lpstr>
      <vt:lpstr>Title Here</vt:lpstr>
      <vt:lpstr>Title Here</vt:lpstr>
      <vt:lpstr>Use this slide when you want to make a comparison (animated) </vt:lpstr>
      <vt:lpstr>Use this slide when you want to make a comparison (non-animated)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Mamie Patton</dc:creator>
  <cp:lastModifiedBy>Devon Edmonson</cp:lastModifiedBy>
  <cp:revision>10</cp:revision>
  <dcterms:created xsi:type="dcterms:W3CDTF">2019-07-13T19:53:01Z</dcterms:created>
  <dcterms:modified xsi:type="dcterms:W3CDTF">2019-10-28T15:04:36Z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0x010100819EC859A3B04348827913EE8D0BFF97</vt:lpwstr>
  </property>
</Properties>
</file>