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5"/>
  </p:notesMasterIdLst>
  <p:sldIdLst>
    <p:sldId id="258" r:id="rId8"/>
    <p:sldId id="267" r:id="rId9"/>
    <p:sldId id="270" r:id="rId10"/>
    <p:sldId id="269" r:id="rId11"/>
    <p:sldId id="268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004DB-6D7E-466F-90E8-50EA13B4AC37}" v="2" dt="2024-09-19T20:25:28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0145" autoAdjust="0"/>
  </p:normalViewPr>
  <p:slideViewPr>
    <p:cSldViewPr snapToGrid="0">
      <p:cViewPr varScale="1">
        <p:scale>
          <a:sx n="48" d="100"/>
          <a:sy n="48" d="100"/>
        </p:scale>
        <p:origin x="6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va Butkus" userId="7c761c89-8807-4ae2-b778-b1f0dee44295" providerId="ADAL" clId="{FA9004DB-6D7E-466F-90E8-50EA13B4AC37}"/>
    <pc:docChg chg="undo custSel addSld delSld modSld sldOrd">
      <pc:chgData name="Neva Butkus" userId="7c761c89-8807-4ae2-b778-b1f0dee44295" providerId="ADAL" clId="{FA9004DB-6D7E-466F-90E8-50EA13B4AC37}" dt="2024-09-25T16:16:27.773" v="1776" actId="20577"/>
      <pc:docMkLst>
        <pc:docMk/>
      </pc:docMkLst>
      <pc:sldChg chg="modSp mod">
        <pc:chgData name="Neva Butkus" userId="7c761c89-8807-4ae2-b778-b1f0dee44295" providerId="ADAL" clId="{FA9004DB-6D7E-466F-90E8-50EA13B4AC37}" dt="2024-09-24T19:36:27.736" v="1770" actId="404"/>
        <pc:sldMkLst>
          <pc:docMk/>
          <pc:sldMk cId="4228846824" sldId="258"/>
        </pc:sldMkLst>
        <pc:spChg chg="mod">
          <ac:chgData name="Neva Butkus" userId="7c761c89-8807-4ae2-b778-b1f0dee44295" providerId="ADAL" clId="{FA9004DB-6D7E-466F-90E8-50EA13B4AC37}" dt="2024-09-24T19:36:27.736" v="1770" actId="404"/>
          <ac:spMkLst>
            <pc:docMk/>
            <pc:sldMk cId="4228846824" sldId="258"/>
            <ac:spMk id="2" creationId="{EBA5778F-E521-4DED-B7B1-530A9680DDF7}"/>
          </ac:spMkLst>
        </pc:spChg>
        <pc:spChg chg="mod">
          <ac:chgData name="Neva Butkus" userId="7c761c89-8807-4ae2-b778-b1f0dee44295" providerId="ADAL" clId="{FA9004DB-6D7E-466F-90E8-50EA13B4AC37}" dt="2024-09-17T19:19:12.908" v="24" actId="20577"/>
          <ac:spMkLst>
            <pc:docMk/>
            <pc:sldMk cId="4228846824" sldId="258"/>
            <ac:spMk id="3" creationId="{54157CF1-173D-4F69-9577-7F87C5D2B739}"/>
          </ac:spMkLst>
        </pc:spChg>
      </pc:sldChg>
      <pc:sldChg chg="del modNotesTx">
        <pc:chgData name="Neva Butkus" userId="7c761c89-8807-4ae2-b778-b1f0dee44295" providerId="ADAL" clId="{FA9004DB-6D7E-466F-90E8-50EA13B4AC37}" dt="2024-09-19T20:25:49.995" v="1662" actId="2696"/>
        <pc:sldMkLst>
          <pc:docMk/>
          <pc:sldMk cId="1612143863" sldId="260"/>
        </pc:sldMkLst>
      </pc:sldChg>
      <pc:sldChg chg="add del">
        <pc:chgData name="Neva Butkus" userId="7c761c89-8807-4ae2-b778-b1f0dee44295" providerId="ADAL" clId="{FA9004DB-6D7E-466F-90E8-50EA13B4AC37}" dt="2024-09-19T19:00:08.178" v="1609" actId="2696"/>
        <pc:sldMkLst>
          <pc:docMk/>
          <pc:sldMk cId="436506132" sldId="264"/>
        </pc:sldMkLst>
      </pc:sldChg>
      <pc:sldChg chg="modSp del mod">
        <pc:chgData name="Neva Butkus" userId="7c761c89-8807-4ae2-b778-b1f0dee44295" providerId="ADAL" clId="{FA9004DB-6D7E-466F-90E8-50EA13B4AC37}" dt="2024-09-19T20:10:22.517" v="1655" actId="2696"/>
        <pc:sldMkLst>
          <pc:docMk/>
          <pc:sldMk cId="462512888" sldId="265"/>
        </pc:sldMkLst>
        <pc:spChg chg="mod">
          <ac:chgData name="Neva Butkus" userId="7c761c89-8807-4ae2-b778-b1f0dee44295" providerId="ADAL" clId="{FA9004DB-6D7E-466F-90E8-50EA13B4AC37}" dt="2024-09-17T20:48:37.061" v="294" actId="5793"/>
          <ac:spMkLst>
            <pc:docMk/>
            <pc:sldMk cId="462512888" sldId="265"/>
            <ac:spMk id="7" creationId="{0B47168A-690E-C561-92C2-B9AF793A89A1}"/>
          </ac:spMkLst>
        </pc:spChg>
      </pc:sldChg>
      <pc:sldChg chg="modNotesTx">
        <pc:chgData name="Neva Butkus" userId="7c761c89-8807-4ae2-b778-b1f0dee44295" providerId="ADAL" clId="{FA9004DB-6D7E-466F-90E8-50EA13B4AC37}" dt="2024-09-25T16:16:20.381" v="1774" actId="20577"/>
        <pc:sldMkLst>
          <pc:docMk/>
          <pc:sldMk cId="1154719353" sldId="266"/>
        </pc:sldMkLst>
      </pc:sldChg>
      <pc:sldChg chg="modSp new mod">
        <pc:chgData name="Neva Butkus" userId="7c761c89-8807-4ae2-b778-b1f0dee44295" providerId="ADAL" clId="{FA9004DB-6D7E-466F-90E8-50EA13B4AC37}" dt="2024-09-18T19:44:02.231" v="845" actId="20577"/>
        <pc:sldMkLst>
          <pc:docMk/>
          <pc:sldMk cId="1507906247" sldId="267"/>
        </pc:sldMkLst>
        <pc:spChg chg="mod">
          <ac:chgData name="Neva Butkus" userId="7c761c89-8807-4ae2-b778-b1f0dee44295" providerId="ADAL" clId="{FA9004DB-6D7E-466F-90E8-50EA13B4AC37}" dt="2024-09-17T20:46:03.815" v="188" actId="20577"/>
          <ac:spMkLst>
            <pc:docMk/>
            <pc:sldMk cId="1507906247" sldId="267"/>
            <ac:spMk id="2" creationId="{B042039D-B6DF-5A50-345E-CD4E53BF8BE7}"/>
          </ac:spMkLst>
        </pc:spChg>
        <pc:spChg chg="mod">
          <ac:chgData name="Neva Butkus" userId="7c761c89-8807-4ae2-b778-b1f0dee44295" providerId="ADAL" clId="{FA9004DB-6D7E-466F-90E8-50EA13B4AC37}" dt="2024-09-18T19:44:02.231" v="845" actId="20577"/>
          <ac:spMkLst>
            <pc:docMk/>
            <pc:sldMk cId="1507906247" sldId="267"/>
            <ac:spMk id="3" creationId="{78A3AC45-EB57-2CBA-B7E9-12D165DE17B1}"/>
          </ac:spMkLst>
        </pc:spChg>
      </pc:sldChg>
      <pc:sldChg chg="modSp new mod modNotesTx">
        <pc:chgData name="Neva Butkus" userId="7c761c89-8807-4ae2-b778-b1f0dee44295" providerId="ADAL" clId="{FA9004DB-6D7E-466F-90E8-50EA13B4AC37}" dt="2024-09-25T16:16:27.773" v="1776" actId="20577"/>
        <pc:sldMkLst>
          <pc:docMk/>
          <pc:sldMk cId="870082992" sldId="268"/>
        </pc:sldMkLst>
        <pc:spChg chg="mod">
          <ac:chgData name="Neva Butkus" userId="7c761c89-8807-4ae2-b778-b1f0dee44295" providerId="ADAL" clId="{FA9004DB-6D7E-466F-90E8-50EA13B4AC37}" dt="2024-09-18T19:49:41.346" v="924" actId="20577"/>
          <ac:spMkLst>
            <pc:docMk/>
            <pc:sldMk cId="870082992" sldId="268"/>
            <ac:spMk id="2" creationId="{C60EAEC9-C660-D199-D341-7A0EAEDDBAC2}"/>
          </ac:spMkLst>
        </pc:spChg>
        <pc:spChg chg="mod">
          <ac:chgData name="Neva Butkus" userId="7c761c89-8807-4ae2-b778-b1f0dee44295" providerId="ADAL" clId="{FA9004DB-6D7E-466F-90E8-50EA13B4AC37}" dt="2024-09-19T16:11:34.548" v="1506" actId="14"/>
          <ac:spMkLst>
            <pc:docMk/>
            <pc:sldMk cId="870082992" sldId="268"/>
            <ac:spMk id="3" creationId="{E28208E6-167B-48D2-F33C-1FA924B979E2}"/>
          </ac:spMkLst>
        </pc:spChg>
      </pc:sldChg>
      <pc:sldChg chg="addSp modSp new mod">
        <pc:chgData name="Neva Butkus" userId="7c761c89-8807-4ae2-b778-b1f0dee44295" providerId="ADAL" clId="{FA9004DB-6D7E-466F-90E8-50EA13B4AC37}" dt="2024-09-19T19:56:09.514" v="1654" actId="27614"/>
        <pc:sldMkLst>
          <pc:docMk/>
          <pc:sldMk cId="1486399328" sldId="269"/>
        </pc:sldMkLst>
        <pc:picChg chg="add mod">
          <ac:chgData name="Neva Butkus" userId="7c761c89-8807-4ae2-b778-b1f0dee44295" providerId="ADAL" clId="{FA9004DB-6D7E-466F-90E8-50EA13B4AC37}" dt="2024-09-19T19:56:09.514" v="1654" actId="27614"/>
          <ac:picMkLst>
            <pc:docMk/>
            <pc:sldMk cId="1486399328" sldId="269"/>
            <ac:picMk id="3" creationId="{2F8EC89A-F752-F042-8794-E4F7B4D27ECF}"/>
          </ac:picMkLst>
        </pc:picChg>
      </pc:sldChg>
      <pc:sldChg chg="addSp modSp new mod ord">
        <pc:chgData name="Neva Butkus" userId="7c761c89-8807-4ae2-b778-b1f0dee44295" providerId="ADAL" clId="{FA9004DB-6D7E-466F-90E8-50EA13B4AC37}" dt="2024-09-24T20:11:07.737" v="1772"/>
        <pc:sldMkLst>
          <pc:docMk/>
          <pc:sldMk cId="863060676" sldId="270"/>
        </pc:sldMkLst>
        <pc:picChg chg="add mod">
          <ac:chgData name="Neva Butkus" userId="7c761c89-8807-4ae2-b778-b1f0dee44295" providerId="ADAL" clId="{FA9004DB-6D7E-466F-90E8-50EA13B4AC37}" dt="2024-09-19T20:25:29.687" v="1658" actId="27614"/>
          <ac:picMkLst>
            <pc:docMk/>
            <pc:sldMk cId="863060676" sldId="270"/>
            <ac:picMk id="3" creationId="{65E7BF49-93BA-BCB7-069C-BF3B00FF6B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960E-A6EA-43A9-9D9C-E22FD399C7B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65D8-176C-4DD0-8BAB-C99A3752D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7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3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5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13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54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5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3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58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8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8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03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168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12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45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20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9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3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9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664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45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782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40A7-B7AB-444D-A129-F8780FBD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8754E-3931-4675-9ACF-88A81C798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D227-CCC0-4D24-AC8D-0C5A74C9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0804-A1AA-4B19-B2BC-8505719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8A75-2A92-49BA-A3A1-EC446533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E08-31C4-486D-BB02-554AA7D2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5E18-6889-4B3A-B649-CD7F835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D359-A631-4D39-9CA3-93447FF2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F034-0DC8-4EAC-95BD-E1A02B8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3920-8DA7-4CF2-9D9D-716662F0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2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DEC2-3859-4275-8270-1D3DB3A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2FA95-1666-47DB-B624-DC14901B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FE85-7E32-4CAC-9FD8-E3E65327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83AA-6559-4672-B2C7-B28E8A1E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9DC5-4552-4D95-B106-10C7D1F7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51D2-D1D4-4811-B717-45958A4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FC4E-92D0-4710-8058-866D3B86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7C36-31A7-4B29-9C99-CAE9BBB7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0366-3889-400A-842D-7E9C1C5D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B1C0-462E-4FF4-8C1E-7AB8228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0FE71-CA4C-4DBC-BFCB-507EB7CB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80E8-1D26-4BBC-A498-79397B1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440F-5139-4EF1-8C50-8C3326AB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63595-B952-4959-BA9D-B5E4A8B96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243EA-BAD6-4E76-8821-A51C16D42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DD976-E2E1-44DA-B14B-0D595AA1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1B277-CF17-4D0A-BF21-FD4E741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35CFD-726D-4234-A548-B7BFDD4F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7258B-A5A6-4BCD-8B59-4274D16F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5D1-68B7-428B-A532-9EA0346E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C2C8-B80A-4111-89A9-B070826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323B4-500D-455E-B5F4-ACFB17E0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724EA-406C-4CBA-987C-F877DB70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3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98DAA-7D2F-4089-9BAB-F91345A3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6113F-1A45-4DB4-A8E1-EDDE393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091E-34FC-4FCC-A87C-075CEE56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7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D55C-7B11-48FF-A0AB-4ABC82D6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8486-893A-463C-AC60-47107D36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F1C0-F5E8-45B2-8E0C-03FAC51D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54291-3EC6-43AA-957F-533AE192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2EE73-B66E-4FF2-89D7-6981123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E12B-032D-48D6-B331-A03984E3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8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9F10-26AF-49CE-8482-36A5077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9BF6A-20DC-4E6F-9552-78195C6C5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19D9-042F-4BB3-ABAC-09D4701F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4BEB-DE36-4B6C-90FD-C65667B3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8D59-6724-4A10-8317-2ACD9962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E6C5C-ACB5-4A5A-B823-730BF8A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9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F4A-5C92-4126-9F03-F5BE20E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83CF4-3712-491B-8175-6910D211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7E78-4449-4429-A36D-1D42B961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84F5-D51C-4504-811D-80DC3B6C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3878-C193-4AD8-B404-0F892497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9418-A295-44F9-A191-AC799480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F172-B316-4675-9C78-2362530C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8660-2403-4D45-8956-2F824A0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74F3-66F6-4726-BA7A-262809A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FA8B-68C8-456B-A149-A1657D8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72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1830-241D-485E-8FE1-AA6120D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5685-00DF-4B61-8F3A-41338C88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DC2A-4E1D-402D-8685-71357BDDC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6591-70B0-422E-A219-D6195F0A631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196A-4AFC-4048-A0E2-EAF1F8DB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F07C-DCB7-4DEF-A65D-347D1BA3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EA1C9-60A4-4C98-812B-9D39F26F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78F-E521-4DED-B7B1-530A9680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72" y="1041400"/>
            <a:ext cx="1073265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Affordable Property Taxes for All Hoosiers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7CF1-173D-4F69-9577-7F87C5D2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34737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Neva Butkus</a:t>
            </a:r>
          </a:p>
          <a:p>
            <a:r>
              <a:rPr lang="en-US" dirty="0"/>
              <a:t>Policy Analyst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Institute on Taxation and Economic Policy</a:t>
            </a:r>
          </a:p>
          <a:p>
            <a:r>
              <a:rPr lang="en-US" dirty="0"/>
              <a:t>Neva@itep.org</a:t>
            </a:r>
          </a:p>
        </p:txBody>
      </p:sp>
    </p:spTree>
    <p:extLst>
      <p:ext uri="{BB962C8B-B14F-4D97-AF65-F5344CB8AC3E}">
        <p14:creationId xmlns:p14="http://schemas.microsoft.com/office/powerpoint/2010/main" val="42288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39D-B6DF-5A50-345E-CD4E53BF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3AC45-EB57-2CBA-B7E9-12D165DE1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tax affordability is an issue for many families, as property taxes are often disconnected from a family’s ability to pay.</a:t>
            </a:r>
          </a:p>
          <a:p>
            <a:pPr lvl="1"/>
            <a:r>
              <a:rPr lang="en-US" dirty="0"/>
              <a:t>A gentrifying neighborhood may rapidly increase a family home’s assessed value.</a:t>
            </a:r>
          </a:p>
          <a:p>
            <a:pPr lvl="1"/>
            <a:r>
              <a:rPr lang="en-US" dirty="0"/>
              <a:t>The property tax bill of a family experiencing job loss due to layoffs, a recession, etc. does not change despite their reduced income. </a:t>
            </a:r>
          </a:p>
        </p:txBody>
      </p:sp>
    </p:spTree>
    <p:extLst>
      <p:ext uri="{BB962C8B-B14F-4D97-AF65-F5344CB8AC3E}">
        <p14:creationId xmlns:p14="http://schemas.microsoft.com/office/powerpoint/2010/main" val="15079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tax time&#10;&#10;Description automatically generated with medium confidence">
            <a:extLst>
              <a:ext uri="{FF2B5EF4-FFF2-40B4-BE49-F238E27FC236}">
                <a16:creationId xmlns:a16="http://schemas.microsoft.com/office/drawing/2014/main" id="{65E7BF49-93BA-BCB7-069C-BF3B00FF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9" y="0"/>
            <a:ext cx="7793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property taxes&#10;&#10;Description automatically generated">
            <a:extLst>
              <a:ext uri="{FF2B5EF4-FFF2-40B4-BE49-F238E27FC236}">
                <a16:creationId xmlns:a16="http://schemas.microsoft.com/office/drawing/2014/main" id="{2F8EC89A-F752-F042-8794-E4F7B4D2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9" y="0"/>
            <a:ext cx="7793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9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EC9-C660-D199-D341-7A0EAEDD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to address property tax concerns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08E6-167B-48D2-F33C-1FA924B9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Homestead exemptions:</a:t>
            </a:r>
          </a:p>
          <a:p>
            <a:pPr lvl="1"/>
            <a:r>
              <a:rPr lang="en-US" dirty="0"/>
              <a:t>Flat amount of home-value exempted per homestead</a:t>
            </a:r>
          </a:p>
          <a:p>
            <a:pPr lvl="1"/>
            <a:r>
              <a:rPr lang="en-US" dirty="0"/>
              <a:t>Percent of home-value exempted </a:t>
            </a:r>
          </a:p>
          <a:p>
            <a:r>
              <a:rPr lang="en-US" dirty="0"/>
              <a:t>Assessment caps:</a:t>
            </a:r>
          </a:p>
          <a:p>
            <a:pPr lvl="1"/>
            <a:r>
              <a:rPr lang="en-US" dirty="0"/>
              <a:t>Limits the growth of property taxes despite increases in assessed value.</a:t>
            </a:r>
          </a:p>
          <a:p>
            <a:r>
              <a:rPr lang="en-US" dirty="0"/>
              <a:t>Circuit breakers: </a:t>
            </a:r>
          </a:p>
          <a:p>
            <a:pPr lvl="1"/>
            <a:r>
              <a:rPr lang="en-US" dirty="0"/>
              <a:t>Prevent property taxes from exceeding a percentage of household income through refunds or credits. </a:t>
            </a:r>
          </a:p>
        </p:txBody>
      </p:sp>
    </p:spTree>
    <p:extLst>
      <p:ext uri="{BB962C8B-B14F-4D97-AF65-F5344CB8AC3E}">
        <p14:creationId xmlns:p14="http://schemas.microsoft.com/office/powerpoint/2010/main" val="8700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F4C95-0E1C-8B61-C7BC-8B438B07D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1" t="1108" r="-1" b="1"/>
          <a:stretch/>
        </p:blipFill>
        <p:spPr>
          <a:xfrm>
            <a:off x="1711684" y="290790"/>
            <a:ext cx="8576442" cy="6567210"/>
          </a:xfrm>
        </p:spPr>
      </p:pic>
    </p:spTree>
    <p:extLst>
      <p:ext uri="{BB962C8B-B14F-4D97-AF65-F5344CB8AC3E}">
        <p14:creationId xmlns:p14="http://schemas.microsoft.com/office/powerpoint/2010/main" val="115471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C70A-195F-EDF7-8923-8F3B5DC7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Circuit Breakers Improve Property Tax Fairness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A15F1-E5E2-DF1D-33D5-35A11EC0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5" y="1534510"/>
            <a:ext cx="11124108" cy="44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3206"/>
      </p:ext>
    </p:extLst>
  </p:cSld>
  <p:clrMapOvr>
    <a:masterClrMapping/>
  </p:clrMapOvr>
</p:sld>
</file>

<file path=ppt/theme/theme1.xml><?xml version="1.0" encoding="utf-8"?>
<a:theme xmlns:a="http://schemas.openxmlformats.org/drawingml/2006/main" name="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2.xml><?xml version="1.0" encoding="utf-8"?>
<a:theme xmlns:a="http://schemas.openxmlformats.org/drawingml/2006/main" name="ITEP Simpl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00DDB22D-470D-4B72-92D3-C8D6C6AD6DC1}"/>
    </a:ext>
  </a:extLst>
</a:theme>
</file>

<file path=ppt/theme/theme3.xml><?xml version="1.0" encoding="utf-8"?>
<a:theme xmlns:a="http://schemas.openxmlformats.org/drawingml/2006/main" name="ITEP logo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2E8C5F91-A675-400A-9D4A-09C3AC060D2C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839971C0-A669-4106-A32A-663F035A4C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7d82ea-ea49-4584-b142-4250db583e7c">
      <Terms xmlns="http://schemas.microsoft.com/office/infopath/2007/PartnerControls"/>
    </lcf76f155ced4ddcb4097134ff3c332f>
    <TaxCatchAll xmlns="7310de4a-c1ac-4133-8abb-829d413715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405297E8B9242AD9FA54ABED78877" ma:contentTypeVersion="17" ma:contentTypeDescription="Create a new document." ma:contentTypeScope="" ma:versionID="3dd5ceaf72ace0d07c215cee42f26e72">
  <xsd:schema xmlns:xsd="http://www.w3.org/2001/XMLSchema" xmlns:xs="http://www.w3.org/2001/XMLSchema" xmlns:p="http://schemas.microsoft.com/office/2006/metadata/properties" xmlns:ns2="167d82ea-ea49-4584-b142-4250db583e7c" xmlns:ns3="7310de4a-c1ac-4133-8abb-829d413715bc" targetNamespace="http://schemas.microsoft.com/office/2006/metadata/properties" ma:root="true" ma:fieldsID="597a9b01c6f70ecf831c43ce61f84f27" ns2:_="" ns3:_="">
    <xsd:import namespace="167d82ea-ea49-4584-b142-4250db583e7c"/>
    <xsd:import namespace="7310de4a-c1ac-4133-8abb-829d41371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d82ea-ea49-4584-b142-4250db583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e6dc10a-fa49-49b1-9b86-eca1584c1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0de4a-c1ac-4133-8abb-829d41371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ad9a8e-e1b9-4a43-8df5-f1245192a47b}" ma:internalName="TaxCatchAll" ma:showField="CatchAllData" ma:web="7310de4a-c1ac-4133-8abb-829d41371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BBFD0A-56B9-4100-B845-DC08BC0C7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BDAE38-CB74-45CD-9F89-6453095C19D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f65c857-0550-4a76-a412-f42e887b24bb"/>
    <ds:schemaRef ds:uri="http://purl.org/dc/terms/"/>
    <ds:schemaRef ds:uri="http://purl.org/dc/elements/1.1/"/>
    <ds:schemaRef ds:uri="http://schemas.microsoft.com/office/infopath/2007/PartnerControls"/>
    <ds:schemaRef ds:uri="167d82ea-ea49-4584-b142-4250db583e7c"/>
    <ds:schemaRef ds:uri="7310de4a-c1ac-4133-8abb-829d413715bc"/>
  </ds:schemaRefs>
</ds:datastoreItem>
</file>

<file path=customXml/itemProps3.xml><?xml version="1.0" encoding="utf-8"?>
<ds:datastoreItem xmlns:ds="http://schemas.openxmlformats.org/officeDocument/2006/customXml" ds:itemID="{CCB33372-B518-49DD-91A0-4FF8488D6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d82ea-ea49-4584-b142-4250db583e7c"/>
    <ds:schemaRef ds:uri="7310de4a-c1ac-4133-8abb-829d41371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ITEP PowerPoint Template</Template>
  <TotalTime>29163</TotalTime>
  <Words>151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ITEP PowerPoint Theme</vt:lpstr>
      <vt:lpstr>ITEP Simple</vt:lpstr>
      <vt:lpstr>ITEP logo</vt:lpstr>
      <vt:lpstr>Office Theme</vt:lpstr>
      <vt:lpstr>Affordable Property Taxes for All Hoosiers</vt:lpstr>
      <vt:lpstr>Property tax concerns</vt:lpstr>
      <vt:lpstr>PowerPoint Presentation</vt:lpstr>
      <vt:lpstr>PowerPoint Presentation</vt:lpstr>
      <vt:lpstr>Policies to address property tax concerns </vt:lpstr>
      <vt:lpstr>PowerPoint Presentation</vt:lpstr>
      <vt:lpstr>Circuit Breakers Improve Property Tax Fairness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Brakeyshia Samms</dc:creator>
  <cp:lastModifiedBy>Neva Butkus</cp:lastModifiedBy>
  <cp:revision>6</cp:revision>
  <dcterms:created xsi:type="dcterms:W3CDTF">2023-05-25T19:28:24Z</dcterms:created>
  <dcterms:modified xsi:type="dcterms:W3CDTF">2024-09-25T16:16:33Z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0x010100F07405297E8B9242AD9FA54ABED78877</vt:lpwstr>
  </property>
  <property fmtid="{D5CDD505-2E9C-101B-9397-08002B2CF9AE}" pid="3" name="MediaServiceImageTags">
    <vt:lpwstr/>
  </property>
</Properties>
</file>