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16"/>
  </p:notesMasterIdLst>
  <p:sldIdLst>
    <p:sldId id="256" r:id="rId8"/>
    <p:sldId id="265" r:id="rId9"/>
    <p:sldId id="283" r:id="rId10"/>
    <p:sldId id="280" r:id="rId11"/>
    <p:sldId id="281" r:id="rId12"/>
    <p:sldId id="263" r:id="rId13"/>
    <p:sldId id="274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Interstate" panose="020B060402020202020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4F"/>
    <a:srgbClr val="262626"/>
    <a:srgbClr val="4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88C4E-63F0-8CF1-90CC-A0BF09E97110}" v="175" dt="2024-01-24T13:49:22.240"/>
    <p1510:client id="{3364EEFE-E97D-4247-AE2D-DC4E32600932}" v="28" dt="2024-01-24T17:08:46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Davis" userId="S::carl@itep.org::84c79baf-530e-4791-ad0e-ee5a7ccababe" providerId="AD" clId="Web-{2EA88C4E-63F0-8CF1-90CC-A0BF09E97110}"/>
    <pc:docChg chg="delSld modSld sldOrd">
      <pc:chgData name="Carl Davis" userId="S::carl@itep.org::84c79baf-530e-4791-ad0e-ee5a7ccababe" providerId="AD" clId="Web-{2EA88C4E-63F0-8CF1-90CC-A0BF09E97110}" dt="2024-01-24T13:49:22.240" v="106"/>
      <pc:docMkLst>
        <pc:docMk/>
      </pc:docMkLst>
      <pc:sldChg chg="addSp delSp modSp">
        <pc:chgData name="Carl Davis" userId="S::carl@itep.org::84c79baf-530e-4791-ad0e-ee5a7ccababe" providerId="AD" clId="Web-{2EA88C4E-63F0-8CF1-90CC-A0BF09E97110}" dt="2024-01-24T13:49:05.474" v="105" actId="1076"/>
        <pc:sldMkLst>
          <pc:docMk/>
          <pc:sldMk cId="3613830434" sldId="263"/>
        </pc:sldMkLst>
        <pc:spChg chg="add mod">
          <ac:chgData name="Carl Davis" userId="S::carl@itep.org::84c79baf-530e-4791-ad0e-ee5a7ccababe" providerId="AD" clId="Web-{2EA88C4E-63F0-8CF1-90CC-A0BF09E97110}" dt="2024-01-24T13:49:05.474" v="105" actId="1076"/>
          <ac:spMkLst>
            <pc:docMk/>
            <pc:sldMk cId="3613830434" sldId="263"/>
            <ac:spMk id="5" creationId="{3D1977C8-8003-0E82-BBA0-2B25FCA61DA5}"/>
          </ac:spMkLst>
        </pc:spChg>
        <pc:picChg chg="add mod">
          <ac:chgData name="Carl Davis" userId="S::carl@itep.org::84c79baf-530e-4791-ad0e-ee5a7ccababe" providerId="AD" clId="Web-{2EA88C4E-63F0-8CF1-90CC-A0BF09E97110}" dt="2024-01-24T13:48:59.302" v="103" actId="1076"/>
          <ac:picMkLst>
            <pc:docMk/>
            <pc:sldMk cId="3613830434" sldId="263"/>
            <ac:picMk id="2" creationId="{23E11BA0-1DD0-F2A0-E4DF-C7BE68DF8914}"/>
          </ac:picMkLst>
        </pc:picChg>
        <pc:picChg chg="del">
          <ac:chgData name="Carl Davis" userId="S::carl@itep.org::84c79baf-530e-4791-ad0e-ee5a7ccababe" providerId="AD" clId="Web-{2EA88C4E-63F0-8CF1-90CC-A0BF09E97110}" dt="2024-01-24T13:45:06.172" v="14"/>
          <ac:picMkLst>
            <pc:docMk/>
            <pc:sldMk cId="3613830434" sldId="263"/>
            <ac:picMk id="3" creationId="{E989709A-2E86-C6A2-A4DB-353A789E930A}"/>
          </ac:picMkLst>
        </pc:picChg>
        <pc:picChg chg="add mod">
          <ac:chgData name="Carl Davis" userId="S::carl@itep.org::84c79baf-530e-4791-ad0e-ee5a7ccababe" providerId="AD" clId="Web-{2EA88C4E-63F0-8CF1-90CC-A0BF09E97110}" dt="2024-01-24T13:48:56.802" v="102" actId="1076"/>
          <ac:picMkLst>
            <pc:docMk/>
            <pc:sldMk cId="3613830434" sldId="263"/>
            <ac:picMk id="6" creationId="{0214A3EF-C1C6-C467-BE8D-CD31BF19D048}"/>
          </ac:picMkLst>
        </pc:picChg>
        <pc:picChg chg="add mod">
          <ac:chgData name="Carl Davis" userId="S::carl@itep.org::84c79baf-530e-4791-ad0e-ee5a7ccababe" providerId="AD" clId="Web-{2EA88C4E-63F0-8CF1-90CC-A0BF09E97110}" dt="2024-01-24T13:48:54.224" v="101" actId="1076"/>
          <ac:picMkLst>
            <pc:docMk/>
            <pc:sldMk cId="3613830434" sldId="263"/>
            <ac:picMk id="7" creationId="{98BC2248-C653-4443-05D1-0B6E1EF03C9B}"/>
          </ac:picMkLst>
        </pc:picChg>
      </pc:sldChg>
      <pc:sldChg chg="modSp">
        <pc:chgData name="Carl Davis" userId="S::carl@itep.org::84c79baf-530e-4791-ad0e-ee5a7ccababe" providerId="AD" clId="Web-{2EA88C4E-63F0-8CF1-90CC-A0BF09E97110}" dt="2024-01-24T13:43:56.452" v="10" actId="20577"/>
        <pc:sldMkLst>
          <pc:docMk/>
          <pc:sldMk cId="4064216559" sldId="265"/>
        </pc:sldMkLst>
        <pc:spChg chg="mod">
          <ac:chgData name="Carl Davis" userId="S::carl@itep.org::84c79baf-530e-4791-ad0e-ee5a7ccababe" providerId="AD" clId="Web-{2EA88C4E-63F0-8CF1-90CC-A0BF09E97110}" dt="2024-01-24T13:43:56.452" v="10" actId="20577"/>
          <ac:spMkLst>
            <pc:docMk/>
            <pc:sldMk cId="4064216559" sldId="265"/>
            <ac:spMk id="6" creationId="{08FD32FE-7266-6E6E-02B1-F17813AA7224}"/>
          </ac:spMkLst>
        </pc:spChg>
      </pc:sldChg>
      <pc:sldChg chg="del">
        <pc:chgData name="Carl Davis" userId="S::carl@itep.org::84c79baf-530e-4791-ad0e-ee5a7ccababe" providerId="AD" clId="Web-{2EA88C4E-63F0-8CF1-90CC-A0BF09E97110}" dt="2024-01-24T13:44:39.719" v="12"/>
        <pc:sldMkLst>
          <pc:docMk/>
          <pc:sldMk cId="1951973558" sldId="273"/>
        </pc:sldMkLst>
      </pc:sldChg>
      <pc:sldChg chg="ord">
        <pc:chgData name="Carl Davis" userId="S::carl@itep.org::84c79baf-530e-4791-ad0e-ee5a7ccababe" providerId="AD" clId="Web-{2EA88C4E-63F0-8CF1-90CC-A0BF09E97110}" dt="2024-01-24T13:49:22.240" v="106"/>
        <pc:sldMkLst>
          <pc:docMk/>
          <pc:sldMk cId="3073778949" sldId="274"/>
        </pc:sldMkLst>
      </pc:sldChg>
      <pc:sldChg chg="del">
        <pc:chgData name="Carl Davis" userId="S::carl@itep.org::84c79baf-530e-4791-ad0e-ee5a7ccababe" providerId="AD" clId="Web-{2EA88C4E-63F0-8CF1-90CC-A0BF09E97110}" dt="2024-01-24T13:44:03.765" v="11"/>
        <pc:sldMkLst>
          <pc:docMk/>
          <pc:sldMk cId="3571358455" sldId="278"/>
        </pc:sldMkLst>
      </pc:sldChg>
    </pc:docChg>
  </pc:docChgLst>
  <pc:docChgLst>
    <pc:chgData name="Carl Davis" userId="S::carl@itep.org::84c79baf-530e-4791-ad0e-ee5a7ccababe" providerId="AD" clId="Web-{72EF2398-EA6F-A4CE-33E8-4C6D29AE00B6}"/>
    <pc:docChg chg="modSld">
      <pc:chgData name="Carl Davis" userId="S::carl@itep.org::84c79baf-530e-4791-ad0e-ee5a7ccababe" providerId="AD" clId="Web-{72EF2398-EA6F-A4CE-33E8-4C6D29AE00B6}" dt="2024-01-18T01:15:11.176" v="0"/>
      <pc:docMkLst>
        <pc:docMk/>
      </pc:docMkLst>
      <pc:sldChg chg="delSp">
        <pc:chgData name="Carl Davis" userId="S::carl@itep.org::84c79baf-530e-4791-ad0e-ee5a7ccababe" providerId="AD" clId="Web-{72EF2398-EA6F-A4CE-33E8-4C6D29AE00B6}" dt="2024-01-18T01:15:11.176" v="0"/>
        <pc:sldMkLst>
          <pc:docMk/>
          <pc:sldMk cId="3613830434" sldId="263"/>
        </pc:sldMkLst>
        <pc:picChg chg="del">
          <ac:chgData name="Carl Davis" userId="S::carl@itep.org::84c79baf-530e-4791-ad0e-ee5a7ccababe" providerId="AD" clId="Web-{72EF2398-EA6F-A4CE-33E8-4C6D29AE00B6}" dt="2024-01-18T01:15:11.176" v="0"/>
          <ac:picMkLst>
            <pc:docMk/>
            <pc:sldMk cId="3613830434" sldId="263"/>
            <ac:picMk id="7" creationId="{ABA9250B-1506-A534-9F6D-82E95BBEA2BF}"/>
          </ac:picMkLst>
        </pc:picChg>
      </pc:sldChg>
    </pc:docChg>
  </pc:docChgLst>
  <pc:docChgLst>
    <pc:chgData name="Jon Whiten" userId="43f6cb90-1ae1-400a-96f5-557be77cfab5" providerId="ADAL" clId="{CDB2E262-EB35-4E7C-BE42-396BEA0AF8C3}"/>
    <pc:docChg chg="custSel addSld modSld sldOrd">
      <pc:chgData name="Jon Whiten" userId="43f6cb90-1ae1-400a-96f5-557be77cfab5" providerId="ADAL" clId="{CDB2E262-EB35-4E7C-BE42-396BEA0AF8C3}" dt="2024-01-18T17:26:04.817" v="400" actId="20577"/>
      <pc:docMkLst>
        <pc:docMk/>
      </pc:docMkLst>
      <pc:sldChg chg="modSp mod ord">
        <pc:chgData name="Jon Whiten" userId="43f6cb90-1ae1-400a-96f5-557be77cfab5" providerId="ADAL" clId="{CDB2E262-EB35-4E7C-BE42-396BEA0AF8C3}" dt="2024-01-18T14:52:11.798" v="318" actId="20577"/>
        <pc:sldMkLst>
          <pc:docMk/>
          <pc:sldMk cId="2272724262" sldId="276"/>
        </pc:sldMkLst>
        <pc:spChg chg="mod">
          <ac:chgData name="Jon Whiten" userId="43f6cb90-1ae1-400a-96f5-557be77cfab5" providerId="ADAL" clId="{CDB2E262-EB35-4E7C-BE42-396BEA0AF8C3}" dt="2024-01-18T14:52:11.798" v="318" actId="20577"/>
          <ac:spMkLst>
            <pc:docMk/>
            <pc:sldMk cId="2272724262" sldId="276"/>
            <ac:spMk id="2" creationId="{6D4ECB31-FCF4-9C12-E964-82F92B27E2E6}"/>
          </ac:spMkLst>
        </pc:spChg>
      </pc:sldChg>
      <pc:sldChg chg="modSp add mod">
        <pc:chgData name="Jon Whiten" userId="43f6cb90-1ae1-400a-96f5-557be77cfab5" providerId="ADAL" clId="{CDB2E262-EB35-4E7C-BE42-396BEA0AF8C3}" dt="2024-01-18T17:26:04.817" v="400" actId="20577"/>
        <pc:sldMkLst>
          <pc:docMk/>
          <pc:sldMk cId="2755562048" sldId="280"/>
        </pc:sldMkLst>
        <pc:spChg chg="mod">
          <ac:chgData name="Jon Whiten" userId="43f6cb90-1ae1-400a-96f5-557be77cfab5" providerId="ADAL" clId="{CDB2E262-EB35-4E7C-BE42-396BEA0AF8C3}" dt="2024-01-18T17:26:04.817" v="400" actId="20577"/>
          <ac:spMkLst>
            <pc:docMk/>
            <pc:sldMk cId="2755562048" sldId="280"/>
            <ac:spMk id="2" creationId="{6D4ECB31-FCF4-9C12-E964-82F92B27E2E6}"/>
          </ac:spMkLst>
        </pc:spChg>
      </pc:sldChg>
    </pc:docChg>
  </pc:docChgLst>
  <pc:docChgLst>
    <pc:chgData name="Carl Davis" userId="84c79baf-530e-4791-ad0e-ee5a7ccababe" providerId="ADAL" clId="{44D1D8AF-B6B8-42E0-A56D-84B5FF8E8D80}"/>
    <pc:docChg chg="undo custSel addSld delSld modSld sldOrd">
      <pc:chgData name="Carl Davis" userId="84c79baf-530e-4791-ad0e-ee5a7ccababe" providerId="ADAL" clId="{44D1D8AF-B6B8-42E0-A56D-84B5FF8E8D80}" dt="2024-01-18T18:12:39.871" v="2639" actId="255"/>
      <pc:docMkLst>
        <pc:docMk/>
      </pc:docMkLst>
      <pc:sldChg chg="addSp modSp mod">
        <pc:chgData name="Carl Davis" userId="84c79baf-530e-4791-ad0e-ee5a7ccababe" providerId="ADAL" clId="{44D1D8AF-B6B8-42E0-A56D-84B5FF8E8D80}" dt="2024-01-18T01:17:23.087" v="7" actId="1076"/>
        <pc:sldMkLst>
          <pc:docMk/>
          <pc:sldMk cId="3613830434" sldId="263"/>
        </pc:sldMkLst>
        <pc:picChg chg="add mod">
          <ac:chgData name="Carl Davis" userId="84c79baf-530e-4791-ad0e-ee5a7ccababe" providerId="ADAL" clId="{44D1D8AF-B6B8-42E0-A56D-84B5FF8E8D80}" dt="2024-01-18T01:17:23.087" v="7" actId="1076"/>
          <ac:picMkLst>
            <pc:docMk/>
            <pc:sldMk cId="3613830434" sldId="263"/>
            <ac:picMk id="3" creationId="{E989709A-2E86-C6A2-A4DB-353A789E930A}"/>
          </ac:picMkLst>
        </pc:picChg>
      </pc:sldChg>
      <pc:sldChg chg="addSp delSp modSp mod ord">
        <pc:chgData name="Carl Davis" userId="84c79baf-530e-4791-ad0e-ee5a7ccababe" providerId="ADAL" clId="{44D1D8AF-B6B8-42E0-A56D-84B5FF8E8D80}" dt="2024-01-18T01:57:50.296" v="1259" actId="1076"/>
        <pc:sldMkLst>
          <pc:docMk/>
          <pc:sldMk cId="1092567892" sldId="264"/>
        </pc:sldMkLst>
        <pc:picChg chg="add mod">
          <ac:chgData name="Carl Davis" userId="84c79baf-530e-4791-ad0e-ee5a7ccababe" providerId="ADAL" clId="{44D1D8AF-B6B8-42E0-A56D-84B5FF8E8D80}" dt="2024-01-18T01:57:50.296" v="1259" actId="1076"/>
          <ac:picMkLst>
            <pc:docMk/>
            <pc:sldMk cId="1092567892" sldId="264"/>
            <ac:picMk id="4" creationId="{9A3EAE2A-8A88-643C-ABEB-C98A21CEC872}"/>
          </ac:picMkLst>
        </pc:picChg>
        <pc:picChg chg="del">
          <ac:chgData name="Carl Davis" userId="84c79baf-530e-4791-ad0e-ee5a7ccababe" providerId="ADAL" clId="{44D1D8AF-B6B8-42E0-A56D-84B5FF8E8D80}" dt="2024-01-18T01:18:10.844" v="8" actId="478"/>
          <ac:picMkLst>
            <pc:docMk/>
            <pc:sldMk cId="1092567892" sldId="264"/>
            <ac:picMk id="5" creationId="{E290646B-058E-FEE9-EC91-62FB8A0608D4}"/>
          </ac:picMkLst>
        </pc:picChg>
      </pc:sldChg>
      <pc:sldChg chg="modSp mod">
        <pc:chgData name="Carl Davis" userId="84c79baf-530e-4791-ad0e-ee5a7ccababe" providerId="ADAL" clId="{44D1D8AF-B6B8-42E0-A56D-84B5FF8E8D80}" dt="2024-01-18T17:46:51.107" v="2591" actId="20577"/>
        <pc:sldMkLst>
          <pc:docMk/>
          <pc:sldMk cId="4064216559" sldId="265"/>
        </pc:sldMkLst>
        <pc:spChg chg="mod">
          <ac:chgData name="Carl Davis" userId="84c79baf-530e-4791-ad0e-ee5a7ccababe" providerId="ADAL" clId="{44D1D8AF-B6B8-42E0-A56D-84B5FF8E8D80}" dt="2024-01-18T17:46:51.107" v="2591" actId="20577"/>
          <ac:spMkLst>
            <pc:docMk/>
            <pc:sldMk cId="4064216559" sldId="265"/>
            <ac:spMk id="6" creationId="{08FD32FE-7266-6E6E-02B1-F17813AA7224}"/>
          </ac:spMkLst>
        </pc:spChg>
      </pc:sldChg>
      <pc:sldChg chg="del">
        <pc:chgData name="Carl Davis" userId="84c79baf-530e-4791-ad0e-ee5a7ccababe" providerId="ADAL" clId="{44D1D8AF-B6B8-42E0-A56D-84B5FF8E8D80}" dt="2024-01-18T01:18:26.641" v="14" actId="2696"/>
        <pc:sldMkLst>
          <pc:docMk/>
          <pc:sldMk cId="1517678353" sldId="266"/>
        </pc:sldMkLst>
      </pc:sldChg>
      <pc:sldChg chg="modSp del mod">
        <pc:chgData name="Carl Davis" userId="84c79baf-530e-4791-ad0e-ee5a7ccababe" providerId="ADAL" clId="{44D1D8AF-B6B8-42E0-A56D-84B5FF8E8D80}" dt="2024-01-18T01:19:22.576" v="26" actId="2696"/>
        <pc:sldMkLst>
          <pc:docMk/>
          <pc:sldMk cId="2560799009" sldId="267"/>
        </pc:sldMkLst>
        <pc:picChg chg="mod">
          <ac:chgData name="Carl Davis" userId="84c79baf-530e-4791-ad0e-ee5a7ccababe" providerId="ADAL" clId="{44D1D8AF-B6B8-42E0-A56D-84B5FF8E8D80}" dt="2024-01-18T01:19:05.825" v="20" actId="1076"/>
          <ac:picMkLst>
            <pc:docMk/>
            <pc:sldMk cId="2560799009" sldId="267"/>
            <ac:picMk id="3" creationId="{3C537201-4F09-19CC-5280-481868D20FD1}"/>
          </ac:picMkLst>
        </pc:picChg>
      </pc:sldChg>
      <pc:sldChg chg="del">
        <pc:chgData name="Carl Davis" userId="84c79baf-530e-4791-ad0e-ee5a7ccababe" providerId="ADAL" clId="{44D1D8AF-B6B8-42E0-A56D-84B5FF8E8D80}" dt="2024-01-18T01:18:31.689" v="15" actId="2696"/>
        <pc:sldMkLst>
          <pc:docMk/>
          <pc:sldMk cId="1335863853" sldId="270"/>
        </pc:sldMkLst>
      </pc:sldChg>
      <pc:sldChg chg="del ord">
        <pc:chgData name="Carl Davis" userId="84c79baf-530e-4791-ad0e-ee5a7ccababe" providerId="ADAL" clId="{44D1D8AF-B6B8-42E0-A56D-84B5FF8E8D80}" dt="2024-01-18T01:19:24.547" v="27" actId="2696"/>
        <pc:sldMkLst>
          <pc:docMk/>
          <pc:sldMk cId="2615264035" sldId="271"/>
        </pc:sldMkLst>
      </pc:sldChg>
      <pc:sldChg chg="addSp delSp modSp add mod ord">
        <pc:chgData name="Carl Davis" userId="84c79baf-530e-4791-ad0e-ee5a7ccababe" providerId="ADAL" clId="{44D1D8AF-B6B8-42E0-A56D-84B5FF8E8D80}" dt="2024-01-18T01:41:44.972" v="798"/>
        <pc:sldMkLst>
          <pc:docMk/>
          <pc:sldMk cId="2616909296" sldId="272"/>
        </pc:sldMkLst>
        <pc:picChg chg="del">
          <ac:chgData name="Carl Davis" userId="84c79baf-530e-4791-ad0e-ee5a7ccababe" providerId="ADAL" clId="{44D1D8AF-B6B8-42E0-A56D-84B5FF8E8D80}" dt="2024-01-18T01:19:12.851" v="22" actId="478"/>
          <ac:picMkLst>
            <pc:docMk/>
            <pc:sldMk cId="2616909296" sldId="272"/>
            <ac:picMk id="4" creationId="{9A3EAE2A-8A88-643C-ABEB-C98A21CEC872}"/>
          </ac:picMkLst>
        </pc:picChg>
        <pc:picChg chg="add mod">
          <ac:chgData name="Carl Davis" userId="84c79baf-530e-4791-ad0e-ee5a7ccababe" providerId="ADAL" clId="{44D1D8AF-B6B8-42E0-A56D-84B5FF8E8D80}" dt="2024-01-18T01:19:20.045" v="25" actId="1076"/>
          <ac:picMkLst>
            <pc:docMk/>
            <pc:sldMk cId="2616909296" sldId="272"/>
            <ac:picMk id="5" creationId="{5A1EF2DB-E3F2-417E-F600-F3AF99C95085}"/>
          </ac:picMkLst>
        </pc:picChg>
      </pc:sldChg>
      <pc:sldChg chg="add del">
        <pc:chgData name="Carl Davis" userId="84c79baf-530e-4791-ad0e-ee5a7ccababe" providerId="ADAL" clId="{44D1D8AF-B6B8-42E0-A56D-84B5FF8E8D80}" dt="2024-01-18T01:18:45.747" v="19" actId="2696"/>
        <pc:sldMkLst>
          <pc:docMk/>
          <pc:sldMk cId="3933691965" sldId="272"/>
        </pc:sldMkLst>
      </pc:sldChg>
      <pc:sldChg chg="addSp delSp modSp add mod ord">
        <pc:chgData name="Carl Davis" userId="84c79baf-530e-4791-ad0e-ee5a7ccababe" providerId="ADAL" clId="{44D1D8AF-B6B8-42E0-A56D-84B5FF8E8D80}" dt="2024-01-18T14:05:29.218" v="2550"/>
        <pc:sldMkLst>
          <pc:docMk/>
          <pc:sldMk cId="1951973558" sldId="273"/>
        </pc:sldMkLst>
        <pc:picChg chg="add del mod">
          <ac:chgData name="Carl Davis" userId="84c79baf-530e-4791-ad0e-ee5a7ccababe" providerId="ADAL" clId="{44D1D8AF-B6B8-42E0-A56D-84B5FF8E8D80}" dt="2024-01-18T01:20:39.475" v="34"/>
          <ac:picMkLst>
            <pc:docMk/>
            <pc:sldMk cId="1951973558" sldId="273"/>
            <ac:picMk id="4" creationId="{864F851D-3605-AD79-9C84-918D0819E28C}"/>
          </ac:picMkLst>
        </pc:picChg>
        <pc:picChg chg="del">
          <ac:chgData name="Carl Davis" userId="84c79baf-530e-4791-ad0e-ee5a7ccababe" providerId="ADAL" clId="{44D1D8AF-B6B8-42E0-A56D-84B5FF8E8D80}" dt="2024-01-18T01:20:16.475" v="29" actId="478"/>
          <ac:picMkLst>
            <pc:docMk/>
            <pc:sldMk cId="1951973558" sldId="273"/>
            <ac:picMk id="5" creationId="{5A1EF2DB-E3F2-417E-F600-F3AF99C95085}"/>
          </ac:picMkLst>
        </pc:picChg>
        <pc:picChg chg="add mod">
          <ac:chgData name="Carl Davis" userId="84c79baf-530e-4791-ad0e-ee5a7ccababe" providerId="ADAL" clId="{44D1D8AF-B6B8-42E0-A56D-84B5FF8E8D80}" dt="2024-01-18T01:21:34.657" v="47" actId="1076"/>
          <ac:picMkLst>
            <pc:docMk/>
            <pc:sldMk cId="1951973558" sldId="273"/>
            <ac:picMk id="7" creationId="{E2BFEC7B-0D9B-15B8-A238-6618AD597C50}"/>
          </ac:picMkLst>
        </pc:picChg>
        <pc:picChg chg="add mod">
          <ac:chgData name="Carl Davis" userId="84c79baf-530e-4791-ad0e-ee5a7ccababe" providerId="ADAL" clId="{44D1D8AF-B6B8-42E0-A56D-84B5FF8E8D80}" dt="2024-01-18T01:21:30.151" v="46" actId="1076"/>
          <ac:picMkLst>
            <pc:docMk/>
            <pc:sldMk cId="1951973558" sldId="273"/>
            <ac:picMk id="9" creationId="{5596F5DD-C96C-CF41-860D-A8E769FFB18A}"/>
          </ac:picMkLst>
        </pc:picChg>
      </pc:sldChg>
      <pc:sldChg chg="addSp delSp modSp add mod">
        <pc:chgData name="Carl Davis" userId="84c79baf-530e-4791-ad0e-ee5a7ccababe" providerId="ADAL" clId="{44D1D8AF-B6B8-42E0-A56D-84B5FF8E8D80}" dt="2024-01-18T02:16:11.800" v="2548" actId="20577"/>
        <pc:sldMkLst>
          <pc:docMk/>
          <pc:sldMk cId="3073778949" sldId="274"/>
        </pc:sldMkLst>
        <pc:spChg chg="add del mod">
          <ac:chgData name="Carl Davis" userId="84c79baf-530e-4791-ad0e-ee5a7ccababe" providerId="ADAL" clId="{44D1D8AF-B6B8-42E0-A56D-84B5FF8E8D80}" dt="2024-01-18T01:51:48.630" v="1203"/>
          <ac:spMkLst>
            <pc:docMk/>
            <pc:sldMk cId="3073778949" sldId="274"/>
            <ac:spMk id="5" creationId="{D3D15D64-0121-792C-48E7-04A16970DE72}"/>
          </ac:spMkLst>
        </pc:spChg>
        <pc:spChg chg="add mod">
          <ac:chgData name="Carl Davis" userId="84c79baf-530e-4791-ad0e-ee5a7ccababe" providerId="ADAL" clId="{44D1D8AF-B6B8-42E0-A56D-84B5FF8E8D80}" dt="2024-01-18T02:16:11.800" v="2548" actId="20577"/>
          <ac:spMkLst>
            <pc:docMk/>
            <pc:sldMk cId="3073778949" sldId="274"/>
            <ac:spMk id="6" creationId="{06EEE6D7-A4BE-919E-9FDE-76BCB1181F72}"/>
          </ac:spMkLst>
        </pc:spChg>
        <pc:spChg chg="add del mod">
          <ac:chgData name="Carl Davis" userId="84c79baf-530e-4791-ad0e-ee5a7ccababe" providerId="ADAL" clId="{44D1D8AF-B6B8-42E0-A56D-84B5FF8E8D80}" dt="2024-01-18T02:10:23.001" v="2386" actId="478"/>
          <ac:spMkLst>
            <pc:docMk/>
            <pc:sldMk cId="3073778949" sldId="274"/>
            <ac:spMk id="17" creationId="{07B59C9A-1BFE-F3EC-AEC4-D4DD3544E587}"/>
          </ac:spMkLst>
        </pc:spChg>
        <pc:picChg chg="add del mod">
          <ac:chgData name="Carl Davis" userId="84c79baf-530e-4791-ad0e-ee5a7ccababe" providerId="ADAL" clId="{44D1D8AF-B6B8-42E0-A56D-84B5FF8E8D80}" dt="2024-01-18T01:23:32.619" v="54" actId="478"/>
          <ac:picMkLst>
            <pc:docMk/>
            <pc:sldMk cId="3073778949" sldId="274"/>
            <ac:picMk id="4" creationId="{2877D7D8-FBAC-3517-C92F-C023749A4512}"/>
          </ac:picMkLst>
        </pc:picChg>
        <pc:picChg chg="del">
          <ac:chgData name="Carl Davis" userId="84c79baf-530e-4791-ad0e-ee5a7ccababe" providerId="ADAL" clId="{44D1D8AF-B6B8-42E0-A56D-84B5FF8E8D80}" dt="2024-01-18T01:22:51.042" v="50" actId="478"/>
          <ac:picMkLst>
            <pc:docMk/>
            <pc:sldMk cId="3073778949" sldId="274"/>
            <ac:picMk id="7" creationId="{E2BFEC7B-0D9B-15B8-A238-6618AD597C50}"/>
          </ac:picMkLst>
        </pc:picChg>
        <pc:picChg chg="del">
          <ac:chgData name="Carl Davis" userId="84c79baf-530e-4791-ad0e-ee5a7ccababe" providerId="ADAL" clId="{44D1D8AF-B6B8-42E0-A56D-84B5FF8E8D80}" dt="2024-01-18T01:22:50.731" v="49" actId="478"/>
          <ac:picMkLst>
            <pc:docMk/>
            <pc:sldMk cId="3073778949" sldId="274"/>
            <ac:picMk id="9" creationId="{5596F5DD-C96C-CF41-860D-A8E769FFB18A}"/>
          </ac:picMkLst>
        </pc:picChg>
        <pc:picChg chg="add mod">
          <ac:chgData name="Carl Davis" userId="84c79baf-530e-4791-ad0e-ee5a7ccababe" providerId="ADAL" clId="{44D1D8AF-B6B8-42E0-A56D-84B5FF8E8D80}" dt="2024-01-18T02:10:38.916" v="2390" actId="1076"/>
          <ac:picMkLst>
            <pc:docMk/>
            <pc:sldMk cId="3073778949" sldId="274"/>
            <ac:picMk id="10" creationId="{EA437B8B-7A46-CC1A-04C2-A269D664F41A}"/>
          </ac:picMkLst>
        </pc:picChg>
        <pc:picChg chg="add mod">
          <ac:chgData name="Carl Davis" userId="84c79baf-530e-4791-ad0e-ee5a7ccababe" providerId="ADAL" clId="{44D1D8AF-B6B8-42E0-A56D-84B5FF8E8D80}" dt="2024-01-18T02:10:40.831" v="2391" actId="1076"/>
          <ac:picMkLst>
            <pc:docMk/>
            <pc:sldMk cId="3073778949" sldId="274"/>
            <ac:picMk id="12" creationId="{324C82C0-E0BA-E16F-1D56-BE004C74B529}"/>
          </ac:picMkLst>
        </pc:picChg>
        <pc:picChg chg="add mod">
          <ac:chgData name="Carl Davis" userId="84c79baf-530e-4791-ad0e-ee5a7ccababe" providerId="ADAL" clId="{44D1D8AF-B6B8-42E0-A56D-84B5FF8E8D80}" dt="2024-01-18T02:10:43.741" v="2392" actId="1076"/>
          <ac:picMkLst>
            <pc:docMk/>
            <pc:sldMk cId="3073778949" sldId="274"/>
            <ac:picMk id="14" creationId="{947E601D-9A27-964B-7E0B-2F8F4FC63DD5}"/>
          </ac:picMkLst>
        </pc:picChg>
        <pc:picChg chg="add mod">
          <ac:chgData name="Carl Davis" userId="84c79baf-530e-4791-ad0e-ee5a7ccababe" providerId="ADAL" clId="{44D1D8AF-B6B8-42E0-A56D-84B5FF8E8D80}" dt="2024-01-18T02:10:29.412" v="2387" actId="1076"/>
          <ac:picMkLst>
            <pc:docMk/>
            <pc:sldMk cId="3073778949" sldId="274"/>
            <ac:picMk id="16" creationId="{4DFD5DBF-3889-00B7-9424-2C39714EC1BF}"/>
          </ac:picMkLst>
        </pc:picChg>
      </pc:sldChg>
      <pc:sldChg chg="addSp delSp modSp new del mod ord">
        <pc:chgData name="Carl Davis" userId="84c79baf-530e-4791-ad0e-ee5a7ccababe" providerId="ADAL" clId="{44D1D8AF-B6B8-42E0-A56D-84B5FF8E8D80}" dt="2024-01-18T01:46:00.860" v="1094" actId="2696"/>
        <pc:sldMkLst>
          <pc:docMk/>
          <pc:sldMk cId="3598286813" sldId="275"/>
        </pc:sldMkLst>
        <pc:spChg chg="add del mod">
          <ac:chgData name="Carl Davis" userId="84c79baf-530e-4791-ad0e-ee5a7ccababe" providerId="ADAL" clId="{44D1D8AF-B6B8-42E0-A56D-84B5FF8E8D80}" dt="2024-01-18T01:43:05.518" v="1043"/>
          <ac:spMkLst>
            <pc:docMk/>
            <pc:sldMk cId="3598286813" sldId="275"/>
            <ac:spMk id="2" creationId="{202BB016-DAAF-6A88-E150-990CEF49DA7D}"/>
          </ac:spMkLst>
        </pc:spChg>
      </pc:sldChg>
      <pc:sldChg chg="modSp add mod ord">
        <pc:chgData name="Carl Davis" userId="84c79baf-530e-4791-ad0e-ee5a7ccababe" providerId="ADAL" clId="{44D1D8AF-B6B8-42E0-A56D-84B5FF8E8D80}" dt="2024-01-18T14:05:43.311" v="2552"/>
        <pc:sldMkLst>
          <pc:docMk/>
          <pc:sldMk cId="2272724262" sldId="276"/>
        </pc:sldMkLst>
        <pc:spChg chg="mod">
          <ac:chgData name="Carl Davis" userId="84c79baf-530e-4791-ad0e-ee5a7ccababe" providerId="ADAL" clId="{44D1D8AF-B6B8-42E0-A56D-84B5FF8E8D80}" dt="2024-01-18T02:13:29.336" v="2527" actId="20577"/>
          <ac:spMkLst>
            <pc:docMk/>
            <pc:sldMk cId="2272724262" sldId="276"/>
            <ac:spMk id="2" creationId="{6D4ECB31-FCF4-9C12-E964-82F92B27E2E6}"/>
          </ac:spMkLst>
        </pc:spChg>
      </pc:sldChg>
      <pc:sldChg chg="addSp delSp modSp add del mod ord">
        <pc:chgData name="Carl Davis" userId="84c79baf-530e-4791-ad0e-ee5a7ccababe" providerId="ADAL" clId="{44D1D8AF-B6B8-42E0-A56D-84B5FF8E8D80}" dt="2024-01-18T17:58:07.609" v="2594" actId="2696"/>
        <pc:sldMkLst>
          <pc:docMk/>
          <pc:sldMk cId="1451369673" sldId="277"/>
        </pc:sldMkLst>
        <pc:picChg chg="del">
          <ac:chgData name="Carl Davis" userId="84c79baf-530e-4791-ad0e-ee5a7ccababe" providerId="ADAL" clId="{44D1D8AF-B6B8-42E0-A56D-84B5FF8E8D80}" dt="2024-01-18T01:46:59.470" v="1106" actId="478"/>
          <ac:picMkLst>
            <pc:docMk/>
            <pc:sldMk cId="1451369673" sldId="277"/>
            <ac:picMk id="4" creationId="{9A3EAE2A-8A88-643C-ABEB-C98A21CEC872}"/>
          </ac:picMkLst>
        </pc:picChg>
        <pc:picChg chg="add mod">
          <ac:chgData name="Carl Davis" userId="84c79baf-530e-4791-ad0e-ee5a7ccababe" providerId="ADAL" clId="{44D1D8AF-B6B8-42E0-A56D-84B5FF8E8D80}" dt="2024-01-18T01:48:44.953" v="1113" actId="1076"/>
          <ac:picMkLst>
            <pc:docMk/>
            <pc:sldMk cId="1451369673" sldId="277"/>
            <ac:picMk id="5" creationId="{623936C5-8579-89E7-2477-3D49C27397E2}"/>
          </ac:picMkLst>
        </pc:picChg>
      </pc:sldChg>
      <pc:sldChg chg="addSp delSp modSp add mod ord">
        <pc:chgData name="Carl Davis" userId="84c79baf-530e-4791-ad0e-ee5a7ccababe" providerId="ADAL" clId="{44D1D8AF-B6B8-42E0-A56D-84B5FF8E8D80}" dt="2024-01-18T17:58:58.780" v="2598"/>
        <pc:sldMkLst>
          <pc:docMk/>
          <pc:sldMk cId="3571358455" sldId="278"/>
        </pc:sldMkLst>
        <pc:spChg chg="add mod">
          <ac:chgData name="Carl Davis" userId="84c79baf-530e-4791-ad0e-ee5a7ccababe" providerId="ADAL" clId="{44D1D8AF-B6B8-42E0-A56D-84B5FF8E8D80}" dt="2024-01-18T01:56:30.944" v="1251" actId="255"/>
          <ac:spMkLst>
            <pc:docMk/>
            <pc:sldMk cId="3571358455" sldId="278"/>
            <ac:spMk id="3" creationId="{E2D59C93-9D22-AF6D-232D-7BF51CBE930F}"/>
          </ac:spMkLst>
        </pc:spChg>
        <pc:picChg chg="del">
          <ac:chgData name="Carl Davis" userId="84c79baf-530e-4791-ad0e-ee5a7ccababe" providerId="ADAL" clId="{44D1D8AF-B6B8-42E0-A56D-84B5FF8E8D80}" dt="2024-01-18T01:51:25.595" v="1161" actId="478"/>
          <ac:picMkLst>
            <pc:docMk/>
            <pc:sldMk cId="3571358455" sldId="278"/>
            <ac:picMk id="5" creationId="{623936C5-8579-89E7-2477-3D49C27397E2}"/>
          </ac:picMkLst>
        </pc:picChg>
        <pc:picChg chg="add del">
          <ac:chgData name="Carl Davis" userId="84c79baf-530e-4791-ad0e-ee5a7ccababe" providerId="ADAL" clId="{44D1D8AF-B6B8-42E0-A56D-84B5FF8E8D80}" dt="2024-01-18T01:55:32.211" v="1230" actId="478"/>
          <ac:picMkLst>
            <pc:docMk/>
            <pc:sldMk cId="3571358455" sldId="278"/>
            <ac:picMk id="6" creationId="{5C425971-25C9-56F2-BA2F-7418FBE80548}"/>
          </ac:picMkLst>
        </pc:picChg>
        <pc:picChg chg="add mod">
          <ac:chgData name="Carl Davis" userId="84c79baf-530e-4791-ad0e-ee5a7ccababe" providerId="ADAL" clId="{44D1D8AF-B6B8-42E0-A56D-84B5FF8E8D80}" dt="2024-01-18T01:56:50.796" v="1253" actId="1076"/>
          <ac:picMkLst>
            <pc:docMk/>
            <pc:sldMk cId="3571358455" sldId="278"/>
            <ac:picMk id="8" creationId="{15204DEF-5153-A7AC-23E5-8A2DF45B5AFA}"/>
          </ac:picMkLst>
        </pc:picChg>
      </pc:sldChg>
      <pc:sldChg chg="addSp modSp new mod">
        <pc:chgData name="Carl Davis" userId="84c79baf-530e-4791-ad0e-ee5a7ccababe" providerId="ADAL" clId="{44D1D8AF-B6B8-42E0-A56D-84B5FF8E8D80}" dt="2024-01-18T02:15:07.377" v="2533" actId="1076"/>
        <pc:sldMkLst>
          <pc:docMk/>
          <pc:sldMk cId="3427581652" sldId="279"/>
        </pc:sldMkLst>
        <pc:picChg chg="add mod">
          <ac:chgData name="Carl Davis" userId="84c79baf-530e-4791-ad0e-ee5a7ccababe" providerId="ADAL" clId="{44D1D8AF-B6B8-42E0-A56D-84B5FF8E8D80}" dt="2024-01-18T02:15:07.377" v="2533" actId="1076"/>
          <ac:picMkLst>
            <pc:docMk/>
            <pc:sldMk cId="3427581652" sldId="279"/>
            <ac:picMk id="3" creationId="{B17A58FA-5820-FC61-1F28-6AF7751FC735}"/>
          </ac:picMkLst>
        </pc:picChg>
      </pc:sldChg>
      <pc:sldChg chg="modSp mod">
        <pc:chgData name="Carl Davis" userId="84c79baf-530e-4791-ad0e-ee5a7ccababe" providerId="ADAL" clId="{44D1D8AF-B6B8-42E0-A56D-84B5FF8E8D80}" dt="2024-01-18T18:12:39.871" v="2639" actId="255"/>
        <pc:sldMkLst>
          <pc:docMk/>
          <pc:sldMk cId="2755562048" sldId="280"/>
        </pc:sldMkLst>
        <pc:spChg chg="mod">
          <ac:chgData name="Carl Davis" userId="84c79baf-530e-4791-ad0e-ee5a7ccababe" providerId="ADAL" clId="{44D1D8AF-B6B8-42E0-A56D-84B5FF8E8D80}" dt="2024-01-18T18:12:39.871" v="2639" actId="255"/>
          <ac:spMkLst>
            <pc:docMk/>
            <pc:sldMk cId="2755562048" sldId="280"/>
            <ac:spMk id="2" creationId="{6D4ECB31-FCF4-9C12-E964-82F92B27E2E6}"/>
          </ac:spMkLst>
        </pc:spChg>
      </pc:sldChg>
    </pc:docChg>
  </pc:docChgLst>
  <pc:docChgLst>
    <pc:chgData name="Carl Davis" userId="S::carl@itep.org::84c79baf-530e-4791-ad0e-ee5a7ccababe" providerId="AD" clId="Web-{D9007098-5E3E-2534-DAE8-26A3001A7F0C}"/>
    <pc:docChg chg="sldOrd">
      <pc:chgData name="Carl Davis" userId="S::carl@itep.org::84c79baf-530e-4791-ad0e-ee5a7ccababe" providerId="AD" clId="Web-{D9007098-5E3E-2534-DAE8-26A3001A7F0C}" dt="2024-01-18T02:18:51.781" v="1"/>
      <pc:docMkLst>
        <pc:docMk/>
      </pc:docMkLst>
      <pc:sldChg chg="ord">
        <pc:chgData name="Carl Davis" userId="S::carl@itep.org::84c79baf-530e-4791-ad0e-ee5a7ccababe" providerId="AD" clId="Web-{D9007098-5E3E-2534-DAE8-26A3001A7F0C}" dt="2024-01-18T02:18:51.781" v="1"/>
        <pc:sldMkLst>
          <pc:docMk/>
          <pc:sldMk cId="3427581652" sldId="279"/>
        </pc:sldMkLst>
      </pc:sldChg>
    </pc:docChg>
  </pc:docChgLst>
  <pc:docChgLst>
    <pc:chgData name="Aidan Davis" userId="S::aidan@itep.org::8c79bf5a-213a-47dd-9b21-85b6bf06fe20" providerId="AD" clId="Web-{C70E136C-0147-3649-B2E0-12863AB30DF7}"/>
    <pc:docChg chg="addSld delSld">
      <pc:chgData name="Aidan Davis" userId="S::aidan@itep.org::8c79bf5a-213a-47dd-9b21-85b6bf06fe20" providerId="AD" clId="Web-{C70E136C-0147-3649-B2E0-12863AB30DF7}" dt="2024-01-23T21:59:05.302" v="1"/>
      <pc:docMkLst>
        <pc:docMk/>
      </pc:docMkLst>
      <pc:sldChg chg="add del replId">
        <pc:chgData name="Aidan Davis" userId="S::aidan@itep.org::8c79bf5a-213a-47dd-9b21-85b6bf06fe20" providerId="AD" clId="Web-{C70E136C-0147-3649-B2E0-12863AB30DF7}" dt="2024-01-23T21:59:05.302" v="1"/>
        <pc:sldMkLst>
          <pc:docMk/>
          <pc:sldMk cId="322051164" sldId="281"/>
        </pc:sldMkLst>
      </pc:sldChg>
    </pc:docChg>
  </pc:docChgLst>
  <pc:docChgLst>
    <pc:chgData name="Carl Davis" userId="84c79baf-530e-4791-ad0e-ee5a7ccababe" providerId="ADAL" clId="{3364EEFE-E97D-4247-AE2D-DC4E32600932}"/>
    <pc:docChg chg="undo custSel addSld delSld modSld sldOrd">
      <pc:chgData name="Carl Davis" userId="84c79baf-530e-4791-ad0e-ee5a7ccababe" providerId="ADAL" clId="{3364EEFE-E97D-4247-AE2D-DC4E32600932}" dt="2024-01-25T12:34:18.587" v="878" actId="20577"/>
      <pc:docMkLst>
        <pc:docMk/>
      </pc:docMkLst>
      <pc:sldChg chg="modSp mod ord">
        <pc:chgData name="Carl Davis" userId="84c79baf-530e-4791-ad0e-ee5a7ccababe" providerId="ADAL" clId="{3364EEFE-E97D-4247-AE2D-DC4E32600932}" dt="2024-01-24T17:15:19.619" v="848"/>
        <pc:sldMkLst>
          <pc:docMk/>
          <pc:sldMk cId="3613830434" sldId="263"/>
        </pc:sldMkLst>
        <pc:spChg chg="mod">
          <ac:chgData name="Carl Davis" userId="84c79baf-530e-4791-ad0e-ee5a7ccababe" providerId="ADAL" clId="{3364EEFE-E97D-4247-AE2D-DC4E32600932}" dt="2024-01-24T14:52:02.569" v="103" actId="255"/>
          <ac:spMkLst>
            <pc:docMk/>
            <pc:sldMk cId="3613830434" sldId="263"/>
            <ac:spMk id="5" creationId="{3D1977C8-8003-0E82-BBA0-2B25FCA61DA5}"/>
          </ac:spMkLst>
        </pc:spChg>
        <pc:picChg chg="mod">
          <ac:chgData name="Carl Davis" userId="84c79baf-530e-4791-ad0e-ee5a7ccababe" providerId="ADAL" clId="{3364EEFE-E97D-4247-AE2D-DC4E32600932}" dt="2024-01-24T14:20:02.319" v="95" actId="1076"/>
          <ac:picMkLst>
            <pc:docMk/>
            <pc:sldMk cId="3613830434" sldId="263"/>
            <ac:picMk id="2" creationId="{23E11BA0-1DD0-F2A0-E4DF-C7BE68DF8914}"/>
          </ac:picMkLst>
        </pc:picChg>
        <pc:picChg chg="mod">
          <ac:chgData name="Carl Davis" userId="84c79baf-530e-4791-ad0e-ee5a7ccababe" providerId="ADAL" clId="{3364EEFE-E97D-4247-AE2D-DC4E32600932}" dt="2024-01-24T14:20:10.204" v="98" actId="1076"/>
          <ac:picMkLst>
            <pc:docMk/>
            <pc:sldMk cId="3613830434" sldId="263"/>
            <ac:picMk id="6" creationId="{0214A3EF-C1C6-C467-BE8D-CD31BF19D048}"/>
          </ac:picMkLst>
        </pc:picChg>
        <pc:picChg chg="mod">
          <ac:chgData name="Carl Davis" userId="84c79baf-530e-4791-ad0e-ee5a7ccababe" providerId="ADAL" clId="{3364EEFE-E97D-4247-AE2D-DC4E32600932}" dt="2024-01-24T14:20:08.226" v="97" actId="1076"/>
          <ac:picMkLst>
            <pc:docMk/>
            <pc:sldMk cId="3613830434" sldId="263"/>
            <ac:picMk id="7" creationId="{98BC2248-C653-4443-05D1-0B6E1EF03C9B}"/>
          </ac:picMkLst>
        </pc:picChg>
      </pc:sldChg>
      <pc:sldChg chg="addSp delSp modSp del mod">
        <pc:chgData name="Carl Davis" userId="84c79baf-530e-4791-ad0e-ee5a7ccababe" providerId="ADAL" clId="{3364EEFE-E97D-4247-AE2D-DC4E32600932}" dt="2024-01-24T14:13:12.473" v="90" actId="2696"/>
        <pc:sldMkLst>
          <pc:docMk/>
          <pc:sldMk cId="1092567892" sldId="264"/>
        </pc:sldMkLst>
        <pc:picChg chg="del">
          <ac:chgData name="Carl Davis" userId="84c79baf-530e-4791-ad0e-ee5a7ccababe" providerId="ADAL" clId="{3364EEFE-E97D-4247-AE2D-DC4E32600932}" dt="2024-01-24T14:10:52.377" v="0" actId="478"/>
          <ac:picMkLst>
            <pc:docMk/>
            <pc:sldMk cId="1092567892" sldId="264"/>
            <ac:picMk id="4" creationId="{9A3EAE2A-8A88-643C-ABEB-C98A21CEC872}"/>
          </ac:picMkLst>
        </pc:picChg>
        <pc:picChg chg="add mod">
          <ac:chgData name="Carl Davis" userId="84c79baf-530e-4791-ad0e-ee5a7ccababe" providerId="ADAL" clId="{3364EEFE-E97D-4247-AE2D-DC4E32600932}" dt="2024-01-24T14:11:01.190" v="3" actId="1076"/>
          <ac:picMkLst>
            <pc:docMk/>
            <pc:sldMk cId="1092567892" sldId="264"/>
            <ac:picMk id="5" creationId="{F2A523C6-C342-2273-1BE6-AEFEE7422B7F}"/>
          </ac:picMkLst>
        </pc:picChg>
      </pc:sldChg>
      <pc:sldChg chg="modSp mod">
        <pc:chgData name="Carl Davis" userId="84c79baf-530e-4791-ad0e-ee5a7ccababe" providerId="ADAL" clId="{3364EEFE-E97D-4247-AE2D-DC4E32600932}" dt="2024-01-25T12:34:18.587" v="878" actId="20577"/>
        <pc:sldMkLst>
          <pc:docMk/>
          <pc:sldMk cId="4064216559" sldId="265"/>
        </pc:sldMkLst>
        <pc:spChg chg="mod">
          <ac:chgData name="Carl Davis" userId="84c79baf-530e-4791-ad0e-ee5a7ccababe" providerId="ADAL" clId="{3364EEFE-E97D-4247-AE2D-DC4E32600932}" dt="2024-01-25T12:34:18.587" v="878" actId="20577"/>
          <ac:spMkLst>
            <pc:docMk/>
            <pc:sldMk cId="4064216559" sldId="265"/>
            <ac:spMk id="6" creationId="{08FD32FE-7266-6E6E-02B1-F17813AA7224}"/>
          </ac:spMkLst>
        </pc:spChg>
      </pc:sldChg>
      <pc:sldChg chg="del">
        <pc:chgData name="Carl Davis" userId="84c79baf-530e-4791-ad0e-ee5a7ccababe" providerId="ADAL" clId="{3364EEFE-E97D-4247-AE2D-DC4E32600932}" dt="2024-01-24T15:06:41.899" v="209" actId="47"/>
        <pc:sldMkLst>
          <pc:docMk/>
          <pc:sldMk cId="2616909296" sldId="272"/>
        </pc:sldMkLst>
      </pc:sldChg>
      <pc:sldChg chg="modSp mod ord">
        <pc:chgData name="Carl Davis" userId="84c79baf-530e-4791-ad0e-ee5a7ccababe" providerId="ADAL" clId="{3364EEFE-E97D-4247-AE2D-DC4E32600932}" dt="2024-01-24T17:22:36.652" v="876" actId="255"/>
        <pc:sldMkLst>
          <pc:docMk/>
          <pc:sldMk cId="3073778949" sldId="274"/>
        </pc:sldMkLst>
        <pc:spChg chg="mod">
          <ac:chgData name="Carl Davis" userId="84c79baf-530e-4791-ad0e-ee5a7ccababe" providerId="ADAL" clId="{3364EEFE-E97D-4247-AE2D-DC4E32600932}" dt="2024-01-24T17:22:36.652" v="876" actId="255"/>
          <ac:spMkLst>
            <pc:docMk/>
            <pc:sldMk cId="3073778949" sldId="274"/>
            <ac:spMk id="6" creationId="{06EEE6D7-A4BE-919E-9FDE-76BCB1181F72}"/>
          </ac:spMkLst>
        </pc:spChg>
        <pc:picChg chg="mod">
          <ac:chgData name="Carl Davis" userId="84c79baf-530e-4791-ad0e-ee5a7ccababe" providerId="ADAL" clId="{3364EEFE-E97D-4247-AE2D-DC4E32600932}" dt="2024-01-24T17:22:27.161" v="875" actId="1076"/>
          <ac:picMkLst>
            <pc:docMk/>
            <pc:sldMk cId="3073778949" sldId="274"/>
            <ac:picMk id="10" creationId="{EA437B8B-7A46-CC1A-04C2-A269D664F41A}"/>
          </ac:picMkLst>
        </pc:picChg>
        <pc:picChg chg="mod">
          <ac:chgData name="Carl Davis" userId="84c79baf-530e-4791-ad0e-ee5a7ccababe" providerId="ADAL" clId="{3364EEFE-E97D-4247-AE2D-DC4E32600932}" dt="2024-01-24T17:21:55.124" v="863" actId="1076"/>
          <ac:picMkLst>
            <pc:docMk/>
            <pc:sldMk cId="3073778949" sldId="274"/>
            <ac:picMk id="12" creationId="{324C82C0-E0BA-E16F-1D56-BE004C74B529}"/>
          </ac:picMkLst>
        </pc:picChg>
        <pc:picChg chg="mod">
          <ac:chgData name="Carl Davis" userId="84c79baf-530e-4791-ad0e-ee5a7ccababe" providerId="ADAL" clId="{3364EEFE-E97D-4247-AE2D-DC4E32600932}" dt="2024-01-24T17:22:17.735" v="872" actId="1076"/>
          <ac:picMkLst>
            <pc:docMk/>
            <pc:sldMk cId="3073778949" sldId="274"/>
            <ac:picMk id="14" creationId="{947E601D-9A27-964B-7E0B-2F8F4FC63DD5}"/>
          </ac:picMkLst>
        </pc:picChg>
        <pc:picChg chg="mod">
          <ac:chgData name="Carl Davis" userId="84c79baf-530e-4791-ad0e-ee5a7ccababe" providerId="ADAL" clId="{3364EEFE-E97D-4247-AE2D-DC4E32600932}" dt="2024-01-24T17:22:22.798" v="874" actId="1076"/>
          <ac:picMkLst>
            <pc:docMk/>
            <pc:sldMk cId="3073778949" sldId="274"/>
            <ac:picMk id="16" creationId="{4DFD5DBF-3889-00B7-9424-2C39714EC1BF}"/>
          </ac:picMkLst>
        </pc:picChg>
      </pc:sldChg>
      <pc:sldChg chg="del">
        <pc:chgData name="Carl Davis" userId="84c79baf-530e-4791-ad0e-ee5a7ccababe" providerId="ADAL" clId="{3364EEFE-E97D-4247-AE2D-DC4E32600932}" dt="2024-01-24T15:06:47.963" v="211" actId="47"/>
        <pc:sldMkLst>
          <pc:docMk/>
          <pc:sldMk cId="2272724262" sldId="276"/>
        </pc:sldMkLst>
      </pc:sldChg>
      <pc:sldChg chg="del">
        <pc:chgData name="Carl Davis" userId="84c79baf-530e-4791-ad0e-ee5a7ccababe" providerId="ADAL" clId="{3364EEFE-E97D-4247-AE2D-DC4E32600932}" dt="2024-01-24T15:06:24.065" v="208" actId="47"/>
        <pc:sldMkLst>
          <pc:docMk/>
          <pc:sldMk cId="3427581652" sldId="279"/>
        </pc:sldMkLst>
      </pc:sldChg>
      <pc:sldChg chg="addSp modSp mod ord">
        <pc:chgData name="Carl Davis" userId="84c79baf-530e-4791-ad0e-ee5a7ccababe" providerId="ADAL" clId="{3364EEFE-E97D-4247-AE2D-DC4E32600932}" dt="2024-01-24T14:13:20.806" v="92" actId="122"/>
        <pc:sldMkLst>
          <pc:docMk/>
          <pc:sldMk cId="2755562048" sldId="280"/>
        </pc:sldMkLst>
        <pc:spChg chg="mod">
          <ac:chgData name="Carl Davis" userId="84c79baf-530e-4791-ad0e-ee5a7ccababe" providerId="ADAL" clId="{3364EEFE-E97D-4247-AE2D-DC4E32600932}" dt="2024-01-24T14:13:20.806" v="92" actId="122"/>
          <ac:spMkLst>
            <pc:docMk/>
            <pc:sldMk cId="2755562048" sldId="280"/>
            <ac:spMk id="2" creationId="{6D4ECB31-FCF4-9C12-E964-82F92B27E2E6}"/>
          </ac:spMkLst>
        </pc:spChg>
        <pc:picChg chg="add mod">
          <ac:chgData name="Carl Davis" userId="84c79baf-530e-4791-ad0e-ee5a7ccababe" providerId="ADAL" clId="{3364EEFE-E97D-4247-AE2D-DC4E32600932}" dt="2024-01-24T14:11:28.306" v="14" actId="1076"/>
          <ac:picMkLst>
            <pc:docMk/>
            <pc:sldMk cId="2755562048" sldId="280"/>
            <ac:picMk id="3" creationId="{10AE03C8-5487-3000-7FCF-0DE230AE57F5}"/>
          </ac:picMkLst>
        </pc:picChg>
      </pc:sldChg>
      <pc:sldChg chg="addSp delSp modSp add mod ord">
        <pc:chgData name="Carl Davis" userId="84c79baf-530e-4791-ad0e-ee5a7ccababe" providerId="ADAL" clId="{3364EEFE-E97D-4247-AE2D-DC4E32600932}" dt="2024-01-24T17:14:09.228" v="844"/>
        <pc:sldMkLst>
          <pc:docMk/>
          <pc:sldMk cId="759295609" sldId="281"/>
        </pc:sldMkLst>
        <pc:spChg chg="del">
          <ac:chgData name="Carl Davis" userId="84c79baf-530e-4791-ad0e-ee5a7ccababe" providerId="ADAL" clId="{3364EEFE-E97D-4247-AE2D-DC4E32600932}" dt="2024-01-24T15:08:24.571" v="215" actId="478"/>
          <ac:spMkLst>
            <pc:docMk/>
            <pc:sldMk cId="759295609" sldId="281"/>
            <ac:spMk id="6" creationId="{06EEE6D7-A4BE-919E-9FDE-76BCB1181F72}"/>
          </ac:spMkLst>
        </pc:spChg>
        <pc:spChg chg="add mod">
          <ac:chgData name="Carl Davis" userId="84c79baf-530e-4791-ad0e-ee5a7ccababe" providerId="ADAL" clId="{3364EEFE-E97D-4247-AE2D-DC4E32600932}" dt="2024-01-24T15:11:26.867" v="402" actId="20577"/>
          <ac:spMkLst>
            <pc:docMk/>
            <pc:sldMk cId="759295609" sldId="281"/>
            <ac:spMk id="9" creationId="{B6A48770-08AB-A3E6-0EF7-A49C6A6A158A}"/>
          </ac:spMkLst>
        </pc:spChg>
        <pc:graphicFrameChg chg="add mod">
          <ac:chgData name="Carl Davis" userId="84c79baf-530e-4791-ad0e-ee5a7ccababe" providerId="ADAL" clId="{3364EEFE-E97D-4247-AE2D-DC4E32600932}" dt="2024-01-24T15:08:43.256" v="221"/>
          <ac:graphicFrameMkLst>
            <pc:docMk/>
            <pc:sldMk cId="759295609" sldId="281"/>
            <ac:graphicFrameMk id="3" creationId="{B48D75B4-EA8F-4442-BF40-67402CE9D1E0}"/>
          </ac:graphicFrameMkLst>
        </pc:graphicFrameChg>
        <pc:graphicFrameChg chg="add mod">
          <ac:chgData name="Carl Davis" userId="84c79baf-530e-4791-ad0e-ee5a7ccababe" providerId="ADAL" clId="{3364EEFE-E97D-4247-AE2D-DC4E32600932}" dt="2024-01-24T15:08:51.203" v="226"/>
          <ac:graphicFrameMkLst>
            <pc:docMk/>
            <pc:sldMk cId="759295609" sldId="281"/>
            <ac:graphicFrameMk id="5" creationId="{DF8ED9E6-0CB2-3C99-3E89-87151D4BCB98}"/>
          </ac:graphicFrameMkLst>
        </pc:graphicFrameChg>
        <pc:picChg chg="add del mod">
          <ac:chgData name="Carl Davis" userId="84c79baf-530e-4791-ad0e-ee5a7ccababe" providerId="ADAL" clId="{3364EEFE-E97D-4247-AE2D-DC4E32600932}" dt="2024-01-24T15:09:22.791" v="233" actId="478"/>
          <ac:picMkLst>
            <pc:docMk/>
            <pc:sldMk cId="759295609" sldId="281"/>
            <ac:picMk id="4" creationId="{93CF2B35-24CF-923E-60CF-02C8482F704A}"/>
          </ac:picMkLst>
        </pc:picChg>
        <pc:picChg chg="add mod">
          <ac:chgData name="Carl Davis" userId="84c79baf-530e-4791-ad0e-ee5a7ccababe" providerId="ADAL" clId="{3364EEFE-E97D-4247-AE2D-DC4E32600932}" dt="2024-01-24T15:11:15.827" v="358" actId="1076"/>
          <ac:picMkLst>
            <pc:docMk/>
            <pc:sldMk cId="759295609" sldId="281"/>
            <ac:picMk id="7" creationId="{445FFC59-1107-CEE1-8B4F-DA7DBE2A345E}"/>
          </ac:picMkLst>
        </pc:picChg>
        <pc:picChg chg="add mod">
          <ac:chgData name="Carl Davis" userId="84c79baf-530e-4791-ad0e-ee5a7ccababe" providerId="ADAL" clId="{3364EEFE-E97D-4247-AE2D-DC4E32600932}" dt="2024-01-24T15:11:14.136" v="357" actId="1076"/>
          <ac:picMkLst>
            <pc:docMk/>
            <pc:sldMk cId="759295609" sldId="281"/>
            <ac:picMk id="8" creationId="{E1F49592-4EC0-0C88-5194-7EE65C7645AF}"/>
          </ac:picMkLst>
        </pc:picChg>
        <pc:picChg chg="del">
          <ac:chgData name="Carl Davis" userId="84c79baf-530e-4791-ad0e-ee5a7ccababe" providerId="ADAL" clId="{3364EEFE-E97D-4247-AE2D-DC4E32600932}" dt="2024-01-24T15:08:25.081" v="216" actId="478"/>
          <ac:picMkLst>
            <pc:docMk/>
            <pc:sldMk cId="759295609" sldId="281"/>
            <ac:picMk id="10" creationId="{EA437B8B-7A46-CC1A-04C2-A269D664F41A}"/>
          </ac:picMkLst>
        </pc:picChg>
        <pc:picChg chg="del">
          <ac:chgData name="Carl Davis" userId="84c79baf-530e-4791-ad0e-ee5a7ccababe" providerId="ADAL" clId="{3364EEFE-E97D-4247-AE2D-DC4E32600932}" dt="2024-01-24T15:08:25.378" v="217" actId="478"/>
          <ac:picMkLst>
            <pc:docMk/>
            <pc:sldMk cId="759295609" sldId="281"/>
            <ac:picMk id="12" creationId="{324C82C0-E0BA-E16F-1D56-BE004C74B529}"/>
          </ac:picMkLst>
        </pc:picChg>
        <pc:picChg chg="del">
          <ac:chgData name="Carl Davis" userId="84c79baf-530e-4791-ad0e-ee5a7ccababe" providerId="ADAL" clId="{3364EEFE-E97D-4247-AE2D-DC4E32600932}" dt="2024-01-24T15:08:25.684" v="218" actId="478"/>
          <ac:picMkLst>
            <pc:docMk/>
            <pc:sldMk cId="759295609" sldId="281"/>
            <ac:picMk id="14" creationId="{947E601D-9A27-964B-7E0B-2F8F4FC63DD5}"/>
          </ac:picMkLst>
        </pc:picChg>
        <pc:picChg chg="del">
          <ac:chgData name="Carl Davis" userId="84c79baf-530e-4791-ad0e-ee5a7ccababe" providerId="ADAL" clId="{3364EEFE-E97D-4247-AE2D-DC4E32600932}" dt="2024-01-24T15:08:25.962" v="219" actId="478"/>
          <ac:picMkLst>
            <pc:docMk/>
            <pc:sldMk cId="759295609" sldId="281"/>
            <ac:picMk id="16" creationId="{4DFD5DBF-3889-00B7-9424-2C39714EC1BF}"/>
          </ac:picMkLst>
        </pc:picChg>
      </pc:sldChg>
      <pc:sldChg chg="add del">
        <pc:chgData name="Carl Davis" userId="84c79baf-530e-4791-ad0e-ee5a7ccababe" providerId="ADAL" clId="{3364EEFE-E97D-4247-AE2D-DC4E32600932}" dt="2024-01-24T14:13:15.337" v="91" actId="2696"/>
        <pc:sldMkLst>
          <pc:docMk/>
          <pc:sldMk cId="3885459421" sldId="281"/>
        </pc:sldMkLst>
      </pc:sldChg>
      <pc:sldChg chg="addSp delSp modSp add del mod ord">
        <pc:chgData name="Carl Davis" userId="84c79baf-530e-4791-ad0e-ee5a7ccababe" providerId="ADAL" clId="{3364EEFE-E97D-4247-AE2D-DC4E32600932}" dt="2024-01-24T17:15:22.496" v="849" actId="2696"/>
        <pc:sldMkLst>
          <pc:docMk/>
          <pc:sldMk cId="277095633" sldId="282"/>
        </pc:sldMkLst>
        <pc:spChg chg="mod">
          <ac:chgData name="Carl Davis" userId="84c79baf-530e-4791-ad0e-ee5a7ccababe" providerId="ADAL" clId="{3364EEFE-E97D-4247-AE2D-DC4E32600932}" dt="2024-01-24T15:20:01.977" v="566" actId="20577"/>
          <ac:spMkLst>
            <pc:docMk/>
            <pc:sldMk cId="277095633" sldId="282"/>
            <ac:spMk id="9" creationId="{B6A48770-08AB-A3E6-0EF7-A49C6A6A158A}"/>
          </ac:spMkLst>
        </pc:spChg>
        <pc:graphicFrameChg chg="add mod">
          <ac:chgData name="Carl Davis" userId="84c79baf-530e-4791-ad0e-ee5a7ccababe" providerId="ADAL" clId="{3364EEFE-E97D-4247-AE2D-DC4E32600932}" dt="2024-01-24T15:19:15.993" v="505"/>
          <ac:graphicFrameMkLst>
            <pc:docMk/>
            <pc:sldMk cId="277095633" sldId="282"/>
            <ac:graphicFrameMk id="4" creationId="{8A4AEE72-41B2-4556-813F-FD22480D67D2}"/>
          </ac:graphicFrameMkLst>
        </pc:graphicFrameChg>
        <pc:picChg chg="add mod">
          <ac:chgData name="Carl Davis" userId="84c79baf-530e-4791-ad0e-ee5a7ccababe" providerId="ADAL" clId="{3364EEFE-E97D-4247-AE2D-DC4E32600932}" dt="2024-01-24T15:19:44.332" v="519" actId="1076"/>
          <ac:picMkLst>
            <pc:docMk/>
            <pc:sldMk cId="277095633" sldId="282"/>
            <ac:picMk id="3" creationId="{6784FE6C-6A47-3CBC-D6E6-76D2A9A35837}"/>
          </ac:picMkLst>
        </pc:picChg>
        <pc:picChg chg="add mod">
          <ac:chgData name="Carl Davis" userId="84c79baf-530e-4791-ad0e-ee5a7ccababe" providerId="ADAL" clId="{3364EEFE-E97D-4247-AE2D-DC4E32600932}" dt="2024-01-24T15:19:41.464" v="518" actId="1076"/>
          <ac:picMkLst>
            <pc:docMk/>
            <pc:sldMk cId="277095633" sldId="282"/>
            <ac:picMk id="5" creationId="{E0D40A72-082E-5E3C-B0FA-CF107AFFC449}"/>
          </ac:picMkLst>
        </pc:picChg>
        <pc:picChg chg="del">
          <ac:chgData name="Carl Davis" userId="84c79baf-530e-4791-ad0e-ee5a7ccababe" providerId="ADAL" clId="{3364EEFE-E97D-4247-AE2D-DC4E32600932}" dt="2024-01-24T15:19:17.527" v="507" actId="478"/>
          <ac:picMkLst>
            <pc:docMk/>
            <pc:sldMk cId="277095633" sldId="282"/>
            <ac:picMk id="7" creationId="{445FFC59-1107-CEE1-8B4F-DA7DBE2A345E}"/>
          </ac:picMkLst>
        </pc:picChg>
        <pc:picChg chg="del">
          <ac:chgData name="Carl Davis" userId="84c79baf-530e-4791-ad0e-ee5a7ccababe" providerId="ADAL" clId="{3364EEFE-E97D-4247-AE2D-DC4E32600932}" dt="2024-01-24T15:19:08.844" v="502" actId="478"/>
          <ac:picMkLst>
            <pc:docMk/>
            <pc:sldMk cId="277095633" sldId="282"/>
            <ac:picMk id="8" creationId="{E1F49592-4EC0-0C88-5194-7EE65C7645AF}"/>
          </ac:picMkLst>
        </pc:picChg>
      </pc:sldChg>
      <pc:sldChg chg="add del">
        <pc:chgData name="Carl Davis" userId="84c79baf-530e-4791-ad0e-ee5a7ccababe" providerId="ADAL" clId="{3364EEFE-E97D-4247-AE2D-DC4E32600932}" dt="2024-01-24T15:06:46.127" v="210" actId="47"/>
        <pc:sldMkLst>
          <pc:docMk/>
          <pc:sldMk cId="3160137036" sldId="282"/>
        </pc:sldMkLst>
      </pc:sldChg>
      <pc:sldChg chg="addSp delSp modSp add mod ord">
        <pc:chgData name="Carl Davis" userId="84c79baf-530e-4791-ad0e-ee5a7ccababe" providerId="ADAL" clId="{3364EEFE-E97D-4247-AE2D-DC4E32600932}" dt="2024-01-24T17:26:28.374" v="877" actId="1076"/>
        <pc:sldMkLst>
          <pc:docMk/>
          <pc:sldMk cId="2607096185" sldId="283"/>
        </pc:sldMkLst>
        <pc:spChg chg="mod">
          <ac:chgData name="Carl Davis" userId="84c79baf-530e-4791-ad0e-ee5a7ccababe" providerId="ADAL" clId="{3364EEFE-E97D-4247-AE2D-DC4E32600932}" dt="2024-01-24T17:06:43.648" v="825" actId="1076"/>
          <ac:spMkLst>
            <pc:docMk/>
            <pc:sldMk cId="2607096185" sldId="283"/>
            <ac:spMk id="5" creationId="{3D1977C8-8003-0E82-BBA0-2B25FCA61DA5}"/>
          </ac:spMkLst>
        </pc:spChg>
        <pc:graphicFrameChg chg="add mod">
          <ac:chgData name="Carl Davis" userId="84c79baf-530e-4791-ad0e-ee5a7ccababe" providerId="ADAL" clId="{3364EEFE-E97D-4247-AE2D-DC4E32600932}" dt="2024-01-24T17:04:14.761" v="754"/>
          <ac:graphicFrameMkLst>
            <pc:docMk/>
            <pc:sldMk cId="2607096185" sldId="283"/>
            <ac:graphicFrameMk id="3" creationId="{DFEDFE97-4074-F017-C636-C73BD659359B}"/>
          </ac:graphicFrameMkLst>
        </pc:graphicFrameChg>
        <pc:graphicFrameChg chg="add mod">
          <ac:chgData name="Carl Davis" userId="84c79baf-530e-4791-ad0e-ee5a7ccababe" providerId="ADAL" clId="{3364EEFE-E97D-4247-AE2D-DC4E32600932}" dt="2024-01-24T17:04:35.070" v="764"/>
          <ac:graphicFrameMkLst>
            <pc:docMk/>
            <pc:sldMk cId="2607096185" sldId="283"/>
            <ac:graphicFrameMk id="9" creationId="{A4F28322-EB91-4AB8-9E22-ACB629498EE6}"/>
          </ac:graphicFrameMkLst>
        </pc:graphicFrameChg>
        <pc:picChg chg="del">
          <ac:chgData name="Carl Davis" userId="84c79baf-530e-4791-ad0e-ee5a7ccababe" providerId="ADAL" clId="{3364EEFE-E97D-4247-AE2D-DC4E32600932}" dt="2024-01-24T17:02:32.546" v="576" actId="478"/>
          <ac:picMkLst>
            <pc:docMk/>
            <pc:sldMk cId="2607096185" sldId="283"/>
            <ac:picMk id="2" creationId="{23E11BA0-1DD0-F2A0-E4DF-C7BE68DF8914}"/>
          </ac:picMkLst>
        </pc:picChg>
        <pc:picChg chg="add del mod">
          <ac:chgData name="Carl Davis" userId="84c79baf-530e-4791-ad0e-ee5a7ccababe" providerId="ADAL" clId="{3364EEFE-E97D-4247-AE2D-DC4E32600932}" dt="2024-01-24T17:05:17.353" v="769" actId="478"/>
          <ac:picMkLst>
            <pc:docMk/>
            <pc:sldMk cId="2607096185" sldId="283"/>
            <ac:picMk id="4" creationId="{C0CC3A78-F35C-E932-84BE-BB6FCB097EE9}"/>
          </ac:picMkLst>
        </pc:picChg>
        <pc:picChg chg="del">
          <ac:chgData name="Carl Davis" userId="84c79baf-530e-4791-ad0e-ee5a7ccababe" providerId="ADAL" clId="{3364EEFE-E97D-4247-AE2D-DC4E32600932}" dt="2024-01-24T17:02:32.225" v="575" actId="478"/>
          <ac:picMkLst>
            <pc:docMk/>
            <pc:sldMk cId="2607096185" sldId="283"/>
            <ac:picMk id="6" creationId="{0214A3EF-C1C6-C467-BE8D-CD31BF19D048}"/>
          </ac:picMkLst>
        </pc:picChg>
        <pc:picChg chg="del">
          <ac:chgData name="Carl Davis" userId="84c79baf-530e-4791-ad0e-ee5a7ccababe" providerId="ADAL" clId="{3364EEFE-E97D-4247-AE2D-DC4E32600932}" dt="2024-01-24T17:02:31.938" v="574" actId="478"/>
          <ac:picMkLst>
            <pc:docMk/>
            <pc:sldMk cId="2607096185" sldId="283"/>
            <ac:picMk id="7" creationId="{98BC2248-C653-4443-05D1-0B6E1EF03C9B}"/>
          </ac:picMkLst>
        </pc:picChg>
        <pc:picChg chg="add del mod">
          <ac:chgData name="Carl Davis" userId="84c79baf-530e-4791-ad0e-ee5a7ccababe" providerId="ADAL" clId="{3364EEFE-E97D-4247-AE2D-DC4E32600932}" dt="2024-01-24T17:05:23.584" v="772" actId="478"/>
          <ac:picMkLst>
            <pc:docMk/>
            <pc:sldMk cId="2607096185" sldId="283"/>
            <ac:picMk id="8" creationId="{B022E5A0-FA1B-9786-6A40-15FB18D4A394}"/>
          </ac:picMkLst>
        </pc:picChg>
        <pc:picChg chg="add del mod">
          <ac:chgData name="Carl Davis" userId="84c79baf-530e-4791-ad0e-ee5a7ccababe" providerId="ADAL" clId="{3364EEFE-E97D-4247-AE2D-DC4E32600932}" dt="2024-01-24T17:05:27.730" v="774" actId="478"/>
          <ac:picMkLst>
            <pc:docMk/>
            <pc:sldMk cId="2607096185" sldId="283"/>
            <ac:picMk id="10" creationId="{D5B5877F-E777-92F2-9A38-E585F72A9F4E}"/>
          </ac:picMkLst>
        </pc:picChg>
        <pc:picChg chg="add del mod">
          <ac:chgData name="Carl Davis" userId="84c79baf-530e-4791-ad0e-ee5a7ccababe" providerId="ADAL" clId="{3364EEFE-E97D-4247-AE2D-DC4E32600932}" dt="2024-01-24T17:08:03.732" v="826" actId="478"/>
          <ac:picMkLst>
            <pc:docMk/>
            <pc:sldMk cId="2607096185" sldId="283"/>
            <ac:picMk id="11" creationId="{DA4A2511-2D30-AEE2-3E89-5ADA1E154A25}"/>
          </ac:picMkLst>
        </pc:picChg>
        <pc:picChg chg="add del mod">
          <ac:chgData name="Carl Davis" userId="84c79baf-530e-4791-ad0e-ee5a7ccababe" providerId="ADAL" clId="{3364EEFE-E97D-4247-AE2D-DC4E32600932}" dt="2024-01-24T17:08:04.380" v="827" actId="478"/>
          <ac:picMkLst>
            <pc:docMk/>
            <pc:sldMk cId="2607096185" sldId="283"/>
            <ac:picMk id="12" creationId="{2C58E2E2-2866-B31E-6EBF-C4236A80384C}"/>
          </ac:picMkLst>
        </pc:picChg>
        <pc:picChg chg="add del mod">
          <ac:chgData name="Carl Davis" userId="84c79baf-530e-4791-ad0e-ee5a7ccababe" providerId="ADAL" clId="{3364EEFE-E97D-4247-AE2D-DC4E32600932}" dt="2024-01-24T17:08:04.810" v="828" actId="478"/>
          <ac:picMkLst>
            <pc:docMk/>
            <pc:sldMk cId="2607096185" sldId="283"/>
            <ac:picMk id="13" creationId="{CB2E3863-4EC2-FA1A-86E2-60D6DEAF607F}"/>
          </ac:picMkLst>
        </pc:picChg>
        <pc:picChg chg="add mod">
          <ac:chgData name="Carl Davis" userId="84c79baf-530e-4791-ad0e-ee5a7ccababe" providerId="ADAL" clId="{3364EEFE-E97D-4247-AE2D-DC4E32600932}" dt="2024-01-24T17:08:38.664" v="833" actId="14100"/>
          <ac:picMkLst>
            <pc:docMk/>
            <pc:sldMk cId="2607096185" sldId="283"/>
            <ac:picMk id="14" creationId="{1CE2A2F3-BA1E-A5FD-1585-055BC0191015}"/>
          </ac:picMkLst>
        </pc:picChg>
        <pc:picChg chg="add mod">
          <ac:chgData name="Carl Davis" userId="84c79baf-530e-4791-ad0e-ee5a7ccababe" providerId="ADAL" clId="{3364EEFE-E97D-4247-AE2D-DC4E32600932}" dt="2024-01-24T17:26:28.374" v="877" actId="1076"/>
          <ac:picMkLst>
            <pc:docMk/>
            <pc:sldMk cId="2607096185" sldId="283"/>
            <ac:picMk id="15" creationId="{85129C76-D006-9803-61D0-046571605DDB}"/>
          </ac:picMkLst>
        </pc:picChg>
        <pc:picChg chg="add mod">
          <ac:chgData name="Carl Davis" userId="84c79baf-530e-4791-ad0e-ee5a7ccababe" providerId="ADAL" clId="{3364EEFE-E97D-4247-AE2D-DC4E32600932}" dt="2024-01-24T17:08:59.446" v="841" actId="1076"/>
          <ac:picMkLst>
            <pc:docMk/>
            <pc:sldMk cId="2607096185" sldId="283"/>
            <ac:picMk id="16" creationId="{12519E03-F1FD-5F96-605D-00223ADDA2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D8EA7-8639-4F90-988B-740DF01A7E48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426E-9B5E-4FFC-8A2A-D936D822E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426E-9B5E-4FFC-8A2A-D936D822EF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1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426E-9B5E-4FFC-8A2A-D936D822EF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7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426E-9B5E-4FFC-8A2A-D936D822EF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426E-9B5E-4FFC-8A2A-D936D822EF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2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9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67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249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75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90EF-5E6A-27B3-B3B2-F69DEC80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1629728"/>
            <a:ext cx="10477500" cy="32165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37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76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34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90EF-5E6A-27B3-B3B2-F69DEC80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1629728"/>
            <a:ext cx="10477500" cy="32165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22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E2AB02-2918-45FF-CED8-7998603E998D}"/>
              </a:ext>
            </a:extLst>
          </p:cNvPr>
          <p:cNvSpPr/>
          <p:nvPr userDrawn="1"/>
        </p:nvSpPr>
        <p:spPr>
          <a:xfrm>
            <a:off x="0" y="9128760"/>
            <a:ext cx="18288000" cy="8686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98B7CD-8B23-7BCA-4D82-9B1CB02EF897}"/>
              </a:ext>
            </a:extLst>
          </p:cNvPr>
          <p:cNvSpPr/>
          <p:nvPr userDrawn="1"/>
        </p:nvSpPr>
        <p:spPr>
          <a:xfrm>
            <a:off x="0" y="9235440"/>
            <a:ext cx="18288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84F89B14-FABB-0C7A-028E-A2F0FFE3A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4112"/>
            <a:ext cx="2071884" cy="982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A4A1D1-A089-EF39-553A-E6DAB3FB7CB8}"/>
              </a:ext>
            </a:extLst>
          </p:cNvPr>
          <p:cNvSpPr txBox="1"/>
          <p:nvPr userDrawn="1"/>
        </p:nvSpPr>
        <p:spPr>
          <a:xfrm>
            <a:off x="12801600" y="9466302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Interstate" pitchFamily="50" charset="0"/>
              </a:rPr>
              <a:t>ITEP</a:t>
            </a:r>
            <a:r>
              <a:rPr lang="en-US" sz="3000" dirty="0">
                <a:solidFill>
                  <a:schemeClr val="bg1"/>
                </a:solidFill>
                <a:latin typeface="Interstate" pitchFamily="50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4582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064F34-E047-B9AF-15F5-7D61C65491EF}"/>
              </a:ext>
            </a:extLst>
          </p:cNvPr>
          <p:cNvSpPr/>
          <p:nvPr userDrawn="1"/>
        </p:nvSpPr>
        <p:spPr>
          <a:xfrm>
            <a:off x="274320" y="164492"/>
            <a:ext cx="17739360" cy="9958016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50000"/>
                <a:lumOff val="50000"/>
                <a:alpha val="2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A289F0-5BCA-14B6-960A-314C71A554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9880" y="9438544"/>
            <a:ext cx="3542347" cy="5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064F34-E047-B9AF-15F5-7D61C65491EF}"/>
              </a:ext>
            </a:extLst>
          </p:cNvPr>
          <p:cNvSpPr/>
          <p:nvPr userDrawn="1"/>
        </p:nvSpPr>
        <p:spPr>
          <a:xfrm>
            <a:off x="0" y="0"/>
            <a:ext cx="5593080" cy="10287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F2D4F">
                  <a:lumMod val="74000"/>
                </a:srgbClr>
              </a:gs>
              <a:gs pos="51000">
                <a:srgbClr val="0F2D4F"/>
              </a:gs>
              <a:gs pos="100000">
                <a:srgbClr val="0F2D4F">
                  <a:lumMod val="75000"/>
                </a:srgbClr>
              </a:gs>
            </a:gsLst>
            <a:lin ang="5400000" scaled="1"/>
          </a:gradFill>
          <a:ln>
            <a:noFill/>
          </a:ln>
          <a:effectLst>
            <a:glow rad="101600">
              <a:schemeClr val="tx1">
                <a:lumMod val="50000"/>
                <a:lumOff val="50000"/>
                <a:alpha val="2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A289F0-5BCA-14B6-960A-314C71A554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9880" y="9438544"/>
            <a:ext cx="3542347" cy="5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40A7C89F-77DD-07BF-60F9-5448D62EE939}"/>
              </a:ext>
            </a:extLst>
          </p:cNvPr>
          <p:cNvSpPr/>
          <p:nvPr/>
        </p:nvSpPr>
        <p:spPr>
          <a:xfrm>
            <a:off x="0" y="9110"/>
            <a:ext cx="18288000" cy="10291696"/>
          </a:xfrm>
          <a:custGeom>
            <a:avLst/>
            <a:gdLst/>
            <a:ahLst/>
            <a:cxnLst/>
            <a:rect l="l" t="t" r="r" b="b"/>
            <a:pathLst>
              <a:path w="18583322" h="10291696">
                <a:moveTo>
                  <a:pt x="0" y="0"/>
                </a:moveTo>
                <a:lnTo>
                  <a:pt x="18583322" y="0"/>
                </a:lnTo>
                <a:lnTo>
                  <a:pt x="18583322" y="10291696"/>
                </a:lnTo>
                <a:lnTo>
                  <a:pt x="0" y="1029169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2D4F">
                  <a:lumMod val="73000"/>
                </a:srgbClr>
              </a:gs>
              <a:gs pos="54000">
                <a:srgbClr val="0F2D4F"/>
              </a:gs>
              <a:gs pos="100000">
                <a:srgbClr val="0F2D4F">
                  <a:lumMod val="73000"/>
                </a:srgbClr>
              </a:gs>
            </a:gsLst>
            <a:lin ang="54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9110"/>
            <a:ext cx="18288000" cy="10291696"/>
          </a:xfrm>
          <a:custGeom>
            <a:avLst/>
            <a:gdLst/>
            <a:ahLst/>
            <a:cxnLst/>
            <a:rect l="l" t="t" r="r" b="b"/>
            <a:pathLst>
              <a:path w="18583322" h="10291696">
                <a:moveTo>
                  <a:pt x="0" y="0"/>
                </a:moveTo>
                <a:lnTo>
                  <a:pt x="18583322" y="0"/>
                </a:lnTo>
                <a:lnTo>
                  <a:pt x="18583322" y="10291696"/>
                </a:lnTo>
                <a:lnTo>
                  <a:pt x="0" y="10291696"/>
                </a:lnTo>
                <a:lnTo>
                  <a:pt x="0" y="0"/>
                </a:lnTo>
                <a:close/>
              </a:path>
            </a:pathLst>
          </a:custGeom>
          <a:noFill/>
          <a:ln w="279400">
            <a:solidFill>
              <a:srgbClr val="44888B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A map of the united states&#10;&#10;Description automatically generated">
            <a:extLst>
              <a:ext uri="{FF2B5EF4-FFF2-40B4-BE49-F238E27FC236}">
                <a16:creationId xmlns:a16="http://schemas.microsoft.com/office/drawing/2014/main" id="{27111E66-A482-CD09-7846-BB1ED961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-589644"/>
            <a:ext cx="16836572" cy="1146628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8029349" y="1249512"/>
            <a:ext cx="2229303" cy="1057567"/>
          </a:xfrm>
          <a:custGeom>
            <a:avLst/>
            <a:gdLst/>
            <a:ahLst/>
            <a:cxnLst/>
            <a:rect l="l" t="t" r="r" b="b"/>
            <a:pathLst>
              <a:path w="2229303" h="1057567">
                <a:moveTo>
                  <a:pt x="0" y="0"/>
                </a:moveTo>
                <a:lnTo>
                  <a:pt x="2229304" y="0"/>
                </a:lnTo>
                <a:lnTo>
                  <a:pt x="2229304" y="1057567"/>
                </a:lnTo>
                <a:lnTo>
                  <a:pt x="0" y="1057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557245" y="6368075"/>
            <a:ext cx="917351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55"/>
              </a:lnSpc>
            </a:pPr>
            <a:r>
              <a:rPr lang="en-US" sz="5566" spc="-172" dirty="0">
                <a:solidFill>
                  <a:srgbClr val="FFFF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in-depth look at </a:t>
            </a:r>
          </a:p>
          <a:p>
            <a:pPr algn="ctr">
              <a:lnSpc>
                <a:spcPts val="5955"/>
              </a:lnSpc>
            </a:pPr>
            <a:r>
              <a:rPr lang="en-US" sz="5566" spc="-172" dirty="0">
                <a:solidFill>
                  <a:srgbClr val="FFFF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state taxes across America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CD208C4-D8AD-A546-9529-6D09D9BAFEDF}"/>
              </a:ext>
            </a:extLst>
          </p:cNvPr>
          <p:cNvSpPr/>
          <p:nvPr/>
        </p:nvSpPr>
        <p:spPr>
          <a:xfrm>
            <a:off x="2673616" y="5347693"/>
            <a:ext cx="12940768" cy="2"/>
          </a:xfrm>
          <a:prstGeom prst="line">
            <a:avLst/>
          </a:prstGeom>
          <a:ln w="127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80DACB-CD60-CBBD-1B8B-D68D22871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7449" y="2704677"/>
            <a:ext cx="13573103" cy="3619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46E01-CB66-3AAD-C4FB-DAB93E1F8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0" y="628861"/>
            <a:ext cx="6404844" cy="8287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FD32FE-7266-6E6E-02B1-F17813AA7224}"/>
              </a:ext>
            </a:extLst>
          </p:cNvPr>
          <p:cNvSpPr txBox="1"/>
          <p:nvPr/>
        </p:nvSpPr>
        <p:spPr>
          <a:xfrm>
            <a:off x="1066801" y="628861"/>
            <a:ext cx="9017000" cy="101874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Study Overview: 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7</a:t>
            </a:r>
            <a:r>
              <a:rPr lang="en-US" sz="36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3600" dirty="0">
                <a:latin typeface="Roboto"/>
                <a:ea typeface="Roboto"/>
                <a:cs typeface="Roboto"/>
              </a:rPr>
              <a:t> edition of the study. First edition published in 1996.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The only comprehensive, 50-state study of state and local tax incidence.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Similar method, and findings, to single-state studies by agencies in Minnesota, Texas,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99.7% coverage of state and local taxes (varies from 98-100% across states, including 99.7% in VT.)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1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977C8-8003-0E82-BBA0-2B25FCA61DA5}"/>
              </a:ext>
            </a:extLst>
          </p:cNvPr>
          <p:cNvSpPr txBox="1"/>
          <p:nvPr/>
        </p:nvSpPr>
        <p:spPr>
          <a:xfrm>
            <a:off x="542175" y="572568"/>
            <a:ext cx="16744888" cy="8787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>
                <a:ea typeface="Calibri" panose="020F0502020204030204"/>
                <a:cs typeface="Calibri" panose="020F0502020204030204"/>
              </a:rPr>
              <a:t>Non-Tax Revenue Sources</a:t>
            </a:r>
          </a:p>
          <a:p>
            <a:pPr algn="ctr"/>
            <a:r>
              <a:rPr lang="en-US" sz="3000" dirty="0">
                <a:ea typeface="Calibri" panose="020F0502020204030204"/>
                <a:cs typeface="Calibri" panose="020F0502020204030204"/>
              </a:rPr>
              <a:t>State and Local Combined</a:t>
            </a: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6000" b="1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2500" b="1" dirty="0">
                <a:ea typeface="Calibri" panose="020F0502020204030204"/>
                <a:cs typeface="Calibri" panose="020F0502020204030204"/>
              </a:rPr>
              <a:t>Source:</a:t>
            </a:r>
            <a:r>
              <a:rPr lang="en-US" sz="2500" dirty="0">
                <a:ea typeface="Calibri" panose="020F0502020204030204"/>
                <a:cs typeface="Calibri" panose="020F0502020204030204"/>
              </a:rPr>
              <a:t> ITEP compilation of data from the U.S. Census Bureau, 2021 Annual Surveys of State and Local Government Finances</a:t>
            </a:r>
            <a:endParaRPr lang="en-US" sz="25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2A2F3-BA1E-A5FD-1585-055BC019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4" y="2659931"/>
            <a:ext cx="5043595" cy="571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129C76-D006-9803-61D0-04657160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19" y="2659929"/>
            <a:ext cx="5152399" cy="5711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519E03-F1FD-5F96-605D-00223ADDA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962" y="2659930"/>
            <a:ext cx="5136927" cy="57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92D791D-2ACC-919F-40ED-7649879A1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" y="3286578"/>
            <a:ext cx="5453239" cy="3713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ECB31-FCF4-9C12-E964-82F92B27E2E6}"/>
              </a:ext>
            </a:extLst>
          </p:cNvPr>
          <p:cNvSpPr txBox="1"/>
          <p:nvPr/>
        </p:nvSpPr>
        <p:spPr>
          <a:xfrm>
            <a:off x="6510931" y="420024"/>
            <a:ext cx="108585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Components of Index Calculation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E03C8-5487-3000-7FCF-0DE230AE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577" y="1624084"/>
            <a:ext cx="7355207" cy="7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4FF619-2490-15BF-E391-9E83CBAA2EDB}"/>
              </a:ext>
            </a:extLst>
          </p:cNvPr>
          <p:cNvSpPr/>
          <p:nvPr/>
        </p:nvSpPr>
        <p:spPr>
          <a:xfrm>
            <a:off x="14313408" y="237870"/>
            <a:ext cx="1962912" cy="7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FFC59-1107-CEE1-8B4F-DA7DBE2A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277" y="3396096"/>
            <a:ext cx="7707720" cy="4809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49592-4EC0-0C88-5194-7EE65C76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40" y="3408753"/>
            <a:ext cx="7707720" cy="4797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A48770-08AB-A3E6-0EF7-A49C6A6A158A}"/>
              </a:ext>
            </a:extLst>
          </p:cNvPr>
          <p:cNvSpPr txBox="1"/>
          <p:nvPr/>
        </p:nvSpPr>
        <p:spPr>
          <a:xfrm>
            <a:off x="569471" y="1181490"/>
            <a:ext cx="16744888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>
                <a:ea typeface="Calibri" panose="020F0502020204030204"/>
                <a:cs typeface="Calibri" panose="020F0502020204030204"/>
              </a:rPr>
              <a:t>Example Tax Distributions</a:t>
            </a:r>
          </a:p>
          <a:p>
            <a:pPr algn="ctr"/>
            <a:endParaRPr lang="en-US" sz="10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4000" b="1" dirty="0"/>
              <a:t>             Somewhat Progressive	                                        More Progressive</a:t>
            </a:r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29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fo2.digitaloceanspaces.com/itep/wp7-chart-total-Vermont.png">
            <a:extLst>
              <a:ext uri="{FF2B5EF4-FFF2-40B4-BE49-F238E27FC236}">
                <a16:creationId xmlns:a16="http://schemas.microsoft.com/office/drawing/2014/main" id="{23E11BA0-1DD0-F2A0-E4DF-C7BE68DF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307" y="3453469"/>
            <a:ext cx="5574425" cy="4904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977C8-8003-0E82-BBA0-2B25FCA61DA5}"/>
              </a:ext>
            </a:extLst>
          </p:cNvPr>
          <p:cNvSpPr txBox="1"/>
          <p:nvPr/>
        </p:nvSpPr>
        <p:spPr>
          <a:xfrm>
            <a:off x="569471" y="1181490"/>
            <a:ext cx="16744888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>
                <a:ea typeface="Calibri" panose="020F0502020204030204"/>
                <a:cs typeface="Calibri" panose="020F0502020204030204"/>
              </a:rPr>
              <a:t>Index Rankings</a:t>
            </a:r>
          </a:p>
          <a:p>
            <a:pPr algn="ctr"/>
            <a:endParaRPr lang="en-US" sz="10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6000" b="1" dirty="0"/>
              <a:t>            #1</a:t>
            </a:r>
            <a:r>
              <a:rPr lang="en-US" dirty="0"/>
              <a:t>                                                                                     </a:t>
            </a:r>
            <a:r>
              <a:rPr lang="en-US" sz="6000" b="1" dirty="0"/>
              <a:t>#2</a:t>
            </a:r>
            <a:r>
              <a:rPr lang="en-US" dirty="0"/>
              <a:t> </a:t>
            </a:r>
            <a:r>
              <a:rPr lang="en-US" sz="6000" b="1" dirty="0"/>
              <a:t>                #3</a:t>
            </a:r>
            <a:endParaRPr lang="en-US" sz="6000" b="1" dirty="0">
              <a:ea typeface="Calibri"/>
              <a:cs typeface="Calibri"/>
            </a:endParaRPr>
          </a:p>
        </p:txBody>
      </p:sp>
      <p:pic>
        <p:nvPicPr>
          <p:cNvPr id="6" name="Picture 5" descr="https://sfo2.digitaloceanspaces.com/itep/wp7-chart-total-Minnesota.png">
            <a:extLst>
              <a:ext uri="{FF2B5EF4-FFF2-40B4-BE49-F238E27FC236}">
                <a16:creationId xmlns:a16="http://schemas.microsoft.com/office/drawing/2014/main" id="{0214A3EF-C1C6-C467-BE8D-CD31BF19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42" y="3420624"/>
            <a:ext cx="5640115" cy="4969752"/>
          </a:xfrm>
          <a:prstGeom prst="rect">
            <a:avLst/>
          </a:prstGeom>
        </p:spPr>
      </p:pic>
      <p:pic>
        <p:nvPicPr>
          <p:cNvPr id="7" name="Picture 6" descr="https://sfo2.digitaloceanspaces.com/itep/wp7-chart-total-District-of-Columbia.png">
            <a:extLst>
              <a:ext uri="{FF2B5EF4-FFF2-40B4-BE49-F238E27FC236}">
                <a16:creationId xmlns:a16="http://schemas.microsoft.com/office/drawing/2014/main" id="{98BC2248-C653-4443-05D1-0B6E1EF03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68" y="3453469"/>
            <a:ext cx="5646680" cy="4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3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4FF619-2490-15BF-E391-9E83CBAA2EDB}"/>
              </a:ext>
            </a:extLst>
          </p:cNvPr>
          <p:cNvSpPr/>
          <p:nvPr/>
        </p:nvSpPr>
        <p:spPr>
          <a:xfrm>
            <a:off x="14313408" y="237870"/>
            <a:ext cx="1962912" cy="7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EE6D7-A4BE-919E-9FDE-76BCB1181F72}"/>
              </a:ext>
            </a:extLst>
          </p:cNvPr>
          <p:cNvSpPr txBox="1"/>
          <p:nvPr/>
        </p:nvSpPr>
        <p:spPr>
          <a:xfrm>
            <a:off x="3643747" y="261835"/>
            <a:ext cx="13854544" cy="1111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/>
              <a:t>Recent Reforms Have Affected State Rankings</a:t>
            </a:r>
          </a:p>
          <a:p>
            <a:r>
              <a:rPr lang="en-US" sz="3000" b="1" dirty="0"/>
              <a:t>Gains in State Rankings, from Appendix D</a:t>
            </a:r>
          </a:p>
          <a:p>
            <a:endParaRPr lang="en-US" sz="2000" dirty="0"/>
          </a:p>
          <a:p>
            <a:r>
              <a:rPr lang="en-US" sz="3000" b="1" dirty="0"/>
              <a:t>Minnesota: </a:t>
            </a:r>
            <a:r>
              <a:rPr lang="en-US" sz="4000" b="1" dirty="0"/>
              <a:t>+3 spots</a:t>
            </a:r>
            <a:r>
              <a:rPr lang="en-US" sz="4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Most progressive state. (2</a:t>
            </a:r>
            <a:r>
              <a:rPr lang="en-US" sz="3000" baseline="30000" dirty="0"/>
              <a:t>nd</a:t>
            </a:r>
            <a:r>
              <a:rPr lang="en-US" sz="3000" dirty="0"/>
              <a:t> most progressive jurisdiction after D.C.).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Capital gains tax; corporate tax; itemized deduction reform; low-income credits.</a:t>
            </a:r>
          </a:p>
          <a:p>
            <a:endParaRPr lang="en-US" sz="3000" b="1" dirty="0"/>
          </a:p>
          <a:p>
            <a:r>
              <a:rPr lang="en-US" sz="3000" b="1" dirty="0"/>
              <a:t>Massachusetts: </a:t>
            </a:r>
            <a:r>
              <a:rPr lang="en-US" sz="4000" b="1" dirty="0"/>
              <a:t>+10 spots.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Now among the top 10 least regressive states.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Millionaires’ tax; low-income credits.</a:t>
            </a:r>
          </a:p>
          <a:p>
            <a:endParaRPr lang="en-US" sz="3000" b="1" dirty="0"/>
          </a:p>
          <a:p>
            <a:r>
              <a:rPr lang="en-US" sz="3000" b="1" dirty="0"/>
              <a:t>New Mexico: </a:t>
            </a:r>
            <a:r>
              <a:rPr lang="en-US" sz="4000" b="1" dirty="0"/>
              <a:t>+18 spots.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Largest jump of any state. Now among the 10 least regressive states.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New top bracket; capital gains reform; low-income credits.</a:t>
            </a:r>
          </a:p>
          <a:p>
            <a:endParaRPr lang="en-US" sz="3000" b="1" dirty="0"/>
          </a:p>
          <a:p>
            <a:r>
              <a:rPr lang="en-US" sz="3600" b="1" dirty="0"/>
              <a:t>Washington: </a:t>
            </a:r>
            <a:r>
              <a:rPr lang="en-US" sz="4400" b="1" dirty="0"/>
              <a:t>+1 spot.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No longer the nation’s most regressive tax code.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Capital gains tax; low-income credits.</a:t>
            </a:r>
          </a:p>
          <a:p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37B8B-7A46-CC1A-04C2-A269D664F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91" y="4043137"/>
            <a:ext cx="1889924" cy="1333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4C82C0-E0BA-E16F-1D56-BE004C74B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860" y="1784321"/>
            <a:ext cx="1470787" cy="163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7E601D-9A27-964B-7E0B-2F8F4FC63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291" y="5817202"/>
            <a:ext cx="1684166" cy="1676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FD5DBF-3889-00B7-9424-2C39714EC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374" y="8126624"/>
            <a:ext cx="1707028" cy="13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7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92D791D-2ACC-919F-40ED-7649879A1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" y="3286578"/>
            <a:ext cx="5453239" cy="3713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ECB31-FCF4-9C12-E964-82F92B27E2E6}"/>
              </a:ext>
            </a:extLst>
          </p:cNvPr>
          <p:cNvSpPr txBox="1"/>
          <p:nvPr/>
        </p:nvSpPr>
        <p:spPr>
          <a:xfrm>
            <a:off x="6388101" y="2330710"/>
            <a:ext cx="108585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Read More:</a:t>
            </a:r>
          </a:p>
          <a:p>
            <a:pPr algn="ctr"/>
            <a:endParaRPr lang="en-US" sz="6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www.whopays.org</a:t>
            </a:r>
          </a:p>
          <a:p>
            <a:pPr algn="ctr"/>
            <a:endParaRPr lang="en-US" sz="6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www.itep.org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8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3.xml><?xml version="1.0" encoding="utf-8"?>
<a:theme xmlns:a="http://schemas.openxmlformats.org/drawingml/2006/main" name="1_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4.xml><?xml version="1.0" encoding="utf-8"?>
<a:theme xmlns:a="http://schemas.openxmlformats.org/drawingml/2006/main" name="2_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0AD0D1761D544A07CE80857B42B7E" ma:contentTypeVersion="13" ma:contentTypeDescription="Create a new document." ma:contentTypeScope="" ma:versionID="aeec50c02452687193f97ba2038e438e">
  <xsd:schema xmlns:xsd="http://www.w3.org/2001/XMLSchema" xmlns:xs="http://www.w3.org/2001/XMLSchema" xmlns:p="http://schemas.microsoft.com/office/2006/metadata/properties" xmlns:ns2="c89a65bf-bb6b-4595-9d7d-cbcc068130d0" xmlns:ns3="7310de4a-c1ac-4133-8abb-829d413715bc" targetNamespace="http://schemas.microsoft.com/office/2006/metadata/properties" ma:root="true" ma:fieldsID="c249c698c505ad81097a262ccf5b2399" ns2:_="" ns3:_="">
    <xsd:import namespace="c89a65bf-bb6b-4595-9d7d-cbcc068130d0"/>
    <xsd:import namespace="7310de4a-c1ac-4133-8abb-829d41371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a65bf-bb6b-4595-9d7d-cbcc06813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0de4a-c1ac-4133-8abb-829d41371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B89539-6E43-4050-ABF0-7D0698A2ED46}">
  <ds:schemaRefs>
    <ds:schemaRef ds:uri="7310de4a-c1ac-4133-8abb-829d413715bc"/>
    <ds:schemaRef ds:uri="c89a65bf-bb6b-4595-9d7d-cbcc068130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409812-C36A-4478-9311-E5D6B2C80B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93E14-4FBC-4AAF-9502-79A4E15956C1}">
  <ds:schemaRefs>
    <ds:schemaRef ds:uri="7310de4a-c1ac-4133-8abb-829d413715bc"/>
    <ds:schemaRef ds:uri="c89a65bf-bb6b-4595-9d7d-cbcc068130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271</Words>
  <Application>Microsoft Office PowerPoint</Application>
  <PresentationFormat>Custom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</vt:lpstr>
      <vt:lpstr>Wingdings</vt:lpstr>
      <vt:lpstr>Interstate</vt:lpstr>
      <vt:lpstr>Calibri Light</vt:lpstr>
      <vt:lpstr>Calibri</vt:lpstr>
      <vt:lpstr>Arial</vt:lpstr>
      <vt:lpstr>Office Theme</vt:lpstr>
      <vt:lpstr>ITEP PowerPoint Theme</vt:lpstr>
      <vt:lpstr>1_ITEP PowerPoint Theme</vt:lpstr>
      <vt:lpstr>2_ITEP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&amp; Problems</dc:title>
  <dc:creator>Alex Welch</dc:creator>
  <cp:lastModifiedBy>Carl Davis</cp:lastModifiedBy>
  <cp:revision>50</cp:revision>
  <dcterms:created xsi:type="dcterms:W3CDTF">2006-08-16T00:00:00Z</dcterms:created>
  <dcterms:modified xsi:type="dcterms:W3CDTF">2024-01-25T12:34:31Z</dcterms:modified>
  <dc:identifier>DAFql2LcyNQ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0x0101004200AD0D1761D544A07CE80857B42B7E</vt:lpwstr>
  </property>
</Properties>
</file>