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14"/>
  </p:notesMasterIdLst>
  <p:sldIdLst>
    <p:sldId id="258" r:id="rId8"/>
    <p:sldId id="264" r:id="rId9"/>
    <p:sldId id="260" r:id="rId10"/>
    <p:sldId id="266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A7DBD-CDF3-97F8-8134-CD64A0482367}" v="3" dt="2024-09-11T11:27:59.585"/>
    <p1510:client id="{EF323886-390D-428B-AB10-E75977A7E921}" v="2" dt="2024-09-10T19:10:30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0145" autoAdjust="0"/>
  </p:normalViewPr>
  <p:slideViewPr>
    <p:cSldViewPr snapToGrid="0">
      <p:cViewPr varScale="1">
        <p:scale>
          <a:sx n="129" d="100"/>
          <a:sy n="129" d="100"/>
        </p:scale>
        <p:origin x="8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E960E-A6EA-43A9-9D9C-E22FD399C7B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65D8-176C-4DD0-8BAB-C99A3752D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 tax is not connected to ability to pay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6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Currently, 29 states and the District of Columbia offer property tax circuit breaker programs.</a:t>
            </a:r>
            <a:r>
              <a:rPr lang="en-US" b="0" i="0" u="none" strike="noStrike" baseline="30000" dirty="0">
                <a:solidFill>
                  <a:srgbClr val="9B2F2B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Another 16 states do not offer circuit breakers but have at least one other type of income-limited property tax break.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 five states do not offer any kind of income-based property tax break: Arkansas, Kentucky, Mississippi, South Carolina, and Texas.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7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39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54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13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54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5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53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58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8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0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17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6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8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03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168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12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5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456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208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49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32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9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664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45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782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40A7-B7AB-444D-A129-F8780FBD5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8754E-3931-4675-9ACF-88A81C798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D227-CCC0-4D24-AC8D-0C5A74C9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0804-A1AA-4B19-B2BC-8505719C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28A75-2A92-49BA-A3A1-EC446533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0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5E08-31C4-486D-BB02-554AA7D2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5E18-6889-4B3A-B649-CD7F835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DD359-A631-4D39-9CA3-93447FF2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F034-0DC8-4EAC-95BD-E1A02B8E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3920-8DA7-4CF2-9D9D-716662F0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2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DEC2-3859-4275-8270-1D3DB3A7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2FA95-1666-47DB-B624-DC14901B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FE85-7E32-4CAC-9FD8-E3E65327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83AA-6559-4672-B2C7-B28E8A1E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9DC5-4552-4D95-B106-10C7D1F7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9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51D2-D1D4-4811-B717-45958A4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FC4E-92D0-4710-8058-866D3B865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77C36-31A7-4B29-9C99-CAE9BBB7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40366-3889-400A-842D-7E9C1C5D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B1C0-462E-4FF4-8C1E-7AB82288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0FE71-CA4C-4DBC-BFCB-507EB7CB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80E8-1D26-4BBC-A498-79397B17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440F-5139-4EF1-8C50-8C3326AB3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63595-B952-4959-BA9D-B5E4A8B96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243EA-BAD6-4E76-8821-A51C16D42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DD976-E2E1-44DA-B14B-0D595AA18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1B277-CF17-4D0A-BF21-FD4E741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35CFD-726D-4234-A548-B7BFDD4F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7258B-A5A6-4BCD-8B59-4274D16F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F5D1-68B7-428B-A532-9EA0346E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7C2C8-B80A-4111-89A9-B0708268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323B4-500D-455E-B5F4-ACFB17E0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724EA-406C-4CBA-987C-F877DB70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83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98DAA-7D2F-4089-9BAB-F91345A3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6113F-1A45-4DB4-A8E1-EDDE3930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091E-34FC-4FCC-A87C-075CEE56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7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D55C-7B11-48FF-A0AB-4ABC82D6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8486-893A-463C-AC60-47107D36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3F1C0-F5E8-45B2-8E0C-03FAC51D0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54291-3EC6-43AA-957F-533AE192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2EE73-B66E-4FF2-89D7-6981123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E12B-032D-48D6-B331-A03984E3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8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9F10-26AF-49CE-8482-36A5077A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9BF6A-20DC-4E6F-9552-78195C6C5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19D9-042F-4BB3-ABAC-09D4701FF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84BEB-DE36-4B6C-90FD-C65667B3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28D59-6724-4A10-8317-2ACD9962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E6C5C-ACB5-4A5A-B823-730BF8A6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9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2F4A-5C92-4126-9F03-F5BE20E1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83CF4-3712-491B-8175-6910D2112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7E78-4449-4429-A36D-1D42B961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84F5-D51C-4504-811D-80DC3B6C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3878-C193-4AD8-B404-0F892497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4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79418-A295-44F9-A191-AC7994805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3F172-B316-4675-9C78-2362530C4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8660-2403-4D45-8956-2F824A0D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74F3-66F6-4726-BA7A-262809A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FA8B-68C8-456B-A149-A1657D8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9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5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72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1830-241D-485E-8FE1-AA6120D2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5685-00DF-4B61-8F3A-41338C88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DC2A-4E1D-402D-8685-71357BDDC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6591-70B0-422E-A219-D6195F0A63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196A-4AFC-4048-A0E2-EAF1F8DBD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0F07C-DCB7-4DEF-A65D-347D1BA3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EA1C9-60A4-4C98-812B-9D39F26F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ep.org/property-tax-affordability-circuit-breaker-credi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778F-E521-4DED-B7B1-530A9680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672" y="1041400"/>
            <a:ext cx="10732655" cy="2387600"/>
          </a:xfrm>
        </p:spPr>
        <p:txBody>
          <a:bodyPr>
            <a:normAutofit/>
          </a:bodyPr>
          <a:lstStyle/>
          <a:p>
            <a:r>
              <a:rPr lang="en-US" dirty="0"/>
              <a:t>Property Tax Circuit Breakers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57CF1-173D-4F69-9577-7F87C5D2B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34737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Brakeyshia</a:t>
            </a:r>
            <a:r>
              <a:rPr lang="en-US" dirty="0"/>
              <a:t> Samms</a:t>
            </a:r>
          </a:p>
          <a:p>
            <a:r>
              <a:rPr lang="en-US" dirty="0"/>
              <a:t>Policy Analyst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Institute on Taxation and Economic Policy</a:t>
            </a:r>
          </a:p>
          <a:p>
            <a:r>
              <a:rPr lang="en-US" dirty="0"/>
              <a:t>Brakeyshia@itep.org</a:t>
            </a:r>
          </a:p>
        </p:txBody>
      </p:sp>
    </p:spTree>
    <p:extLst>
      <p:ext uri="{BB962C8B-B14F-4D97-AF65-F5344CB8AC3E}">
        <p14:creationId xmlns:p14="http://schemas.microsoft.com/office/powerpoint/2010/main" val="422884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C70A-195F-EDF7-8923-8F3B5DC7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Breakers Stand Apart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739E-A7C7-9A50-A9AC-8ADDCF74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Circuit breakers are the only type of property tax cut explicitly designed to reduce the property tax load on those most affected by the tax.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Unlike tax caps or homestead exemptions, circuit breakers undertake a direct measurement of each family’s ability to pay property tax—as measured by their income—and calibrate the credit or rebate to ensure that their final net tax bill is affordable. </a:t>
            </a:r>
          </a:p>
        </p:txBody>
      </p:sp>
    </p:spTree>
    <p:extLst>
      <p:ext uri="{BB962C8B-B14F-4D97-AF65-F5344CB8AC3E}">
        <p14:creationId xmlns:p14="http://schemas.microsoft.com/office/powerpoint/2010/main" val="43650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C70A-195F-EDF7-8923-8F3B5DC7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Circuit Breakers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739E-A7C7-9A50-A9AC-8ADDCF74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most common form of help is a threshold-style circuit breaker.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Under this approach, credits or rebates are calculated using a formula that compares property tax liability to income and offsets some or all the property tax that exceeds what is designated as unaffordable under the program.</a:t>
            </a:r>
          </a:p>
        </p:txBody>
      </p:sp>
    </p:spTree>
    <p:extLst>
      <p:ext uri="{BB962C8B-B14F-4D97-AF65-F5344CB8AC3E}">
        <p14:creationId xmlns:p14="http://schemas.microsoft.com/office/powerpoint/2010/main" val="161214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F4C95-0E1C-8B61-C7BC-8B438B07D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81" t="1108" r="-1" b="1"/>
          <a:stretch/>
        </p:blipFill>
        <p:spPr>
          <a:xfrm>
            <a:off x="1711684" y="290790"/>
            <a:ext cx="8576442" cy="6567210"/>
          </a:xfrm>
        </p:spPr>
      </p:pic>
    </p:spTree>
    <p:extLst>
      <p:ext uri="{BB962C8B-B14F-4D97-AF65-F5344CB8AC3E}">
        <p14:creationId xmlns:p14="http://schemas.microsoft.com/office/powerpoint/2010/main" val="115471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66934F-672D-56D0-826D-285BDCC0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17" y="132608"/>
            <a:ext cx="8815765" cy="60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8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BCF48E-F258-9888-D5CC-610A92D1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Property Tax Circuit Breaker Materials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47168A-690E-C561-92C2-B9AF793A8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Report: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https://itep.org/property-tax-affordability-circuit-breaker-credits/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Contact info: Brakeyshia@itep.org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12888"/>
      </p:ext>
    </p:extLst>
  </p:cSld>
  <p:clrMapOvr>
    <a:masterClrMapping/>
  </p:clrMapOvr>
</p:sld>
</file>

<file path=ppt/theme/theme1.xml><?xml version="1.0" encoding="utf-8"?>
<a:theme xmlns:a="http://schemas.openxmlformats.org/drawingml/2006/main" name="ITEP PowerPoin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43CC364C-1AFC-45D8-A647-48D2FD9C632D}"/>
    </a:ext>
  </a:extLst>
</a:theme>
</file>

<file path=ppt/theme/theme2.xml><?xml version="1.0" encoding="utf-8"?>
<a:theme xmlns:a="http://schemas.openxmlformats.org/drawingml/2006/main" name="ITEP Simpl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00DDB22D-470D-4B72-92D3-C8D6C6AD6DC1}"/>
    </a:ext>
  </a:extLst>
</a:theme>
</file>

<file path=ppt/theme/theme3.xml><?xml version="1.0" encoding="utf-8"?>
<a:theme xmlns:a="http://schemas.openxmlformats.org/drawingml/2006/main" name="ITEP logo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2E8C5F91-A675-400A-9D4A-09C3AC060D2C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839971C0-A669-4106-A32A-663F035A4C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7405297E8B9242AD9FA54ABED78877" ma:contentTypeVersion="17" ma:contentTypeDescription="Create a new document." ma:contentTypeScope="" ma:versionID="3dd5ceaf72ace0d07c215cee42f26e72">
  <xsd:schema xmlns:xsd="http://www.w3.org/2001/XMLSchema" xmlns:xs="http://www.w3.org/2001/XMLSchema" xmlns:p="http://schemas.microsoft.com/office/2006/metadata/properties" xmlns:ns2="167d82ea-ea49-4584-b142-4250db583e7c" xmlns:ns3="7310de4a-c1ac-4133-8abb-829d413715bc" targetNamespace="http://schemas.microsoft.com/office/2006/metadata/properties" ma:root="true" ma:fieldsID="597a9b01c6f70ecf831c43ce61f84f27" ns2:_="" ns3:_="">
    <xsd:import namespace="167d82ea-ea49-4584-b142-4250db583e7c"/>
    <xsd:import namespace="7310de4a-c1ac-4133-8abb-829d41371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d82ea-ea49-4584-b142-4250db583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e6dc10a-fa49-49b1-9b86-eca1584c1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0de4a-c1ac-4133-8abb-829d41371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6ad9a8e-e1b9-4a43-8df5-f1245192a47b}" ma:internalName="TaxCatchAll" ma:showField="CatchAllData" ma:web="7310de4a-c1ac-4133-8abb-829d41371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7d82ea-ea49-4584-b142-4250db583e7c">
      <Terms xmlns="http://schemas.microsoft.com/office/infopath/2007/PartnerControls"/>
    </lcf76f155ced4ddcb4097134ff3c332f>
    <TaxCatchAll xmlns="7310de4a-c1ac-4133-8abb-829d413715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33372-B518-49DD-91A0-4FF8488D6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d82ea-ea49-4584-b142-4250db583e7c"/>
    <ds:schemaRef ds:uri="7310de4a-c1ac-4133-8abb-829d41371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BDAE38-CB74-45CD-9F89-6453095C19D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8f65c857-0550-4a76-a412-f42e887b24bb"/>
    <ds:schemaRef ds:uri="http://purl.org/dc/terms/"/>
    <ds:schemaRef ds:uri="http://purl.org/dc/elements/1.1/"/>
    <ds:schemaRef ds:uri="http://schemas.microsoft.com/office/infopath/2007/PartnerControls"/>
    <ds:schemaRef ds:uri="167d82ea-ea49-4584-b142-4250db583e7c"/>
    <ds:schemaRef ds:uri="7310de4a-c1ac-4133-8abb-829d413715bc"/>
  </ds:schemaRefs>
</ds:datastoreItem>
</file>

<file path=customXml/itemProps3.xml><?xml version="1.0" encoding="utf-8"?>
<ds:datastoreItem xmlns:ds="http://schemas.openxmlformats.org/officeDocument/2006/customXml" ds:itemID="{32BBFD0A-56B9-4100-B845-DC08BC0C7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ITEP PowerPoint Template</Template>
  <TotalTime>17829</TotalTime>
  <Words>249</Words>
  <Application>Microsoft Office PowerPoint</Application>
  <PresentationFormat>Widescreen</PresentationFormat>
  <Paragraphs>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ITEP PowerPoint Theme</vt:lpstr>
      <vt:lpstr>ITEP Simple</vt:lpstr>
      <vt:lpstr>ITEP logo</vt:lpstr>
      <vt:lpstr>Office Theme</vt:lpstr>
      <vt:lpstr>Property Tax Circuit Breakers</vt:lpstr>
      <vt:lpstr>Circuit Breakers Stand Apart</vt:lpstr>
      <vt:lpstr>Types of Circuit Breakers</vt:lpstr>
      <vt:lpstr>PowerPoint Presentation</vt:lpstr>
      <vt:lpstr>PowerPoint Presentation</vt:lpstr>
      <vt:lpstr>Property Tax Circuit Breaker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Brakeyshia Samms</dc:creator>
  <cp:lastModifiedBy>Brakeyshia Samms</cp:lastModifiedBy>
  <cp:revision>7</cp:revision>
  <dcterms:created xsi:type="dcterms:W3CDTF">2023-05-25T19:28:24Z</dcterms:created>
  <dcterms:modified xsi:type="dcterms:W3CDTF">2024-09-11T11:37:41Z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0x010100F07405297E8B9242AD9FA54ABED78877</vt:lpwstr>
  </property>
  <property fmtid="{D5CDD505-2E9C-101B-9397-08002B2CF9AE}" pid="3" name="MediaServiceImageTags">
    <vt:lpwstr/>
  </property>
</Properties>
</file>